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allyslide.com/thumbs/8378fe723ea0cd0fc1ba7831ff7ca4ef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290"/>
            <a:ext cx="9358346" cy="707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Использование игровых песен-попевок в развитии музыкального слуха и голоса у дошкольников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/>
              <a:t>Музыкальный руководитель</a:t>
            </a:r>
          </a:p>
          <a:p>
            <a:pPr algn="r"/>
            <a:r>
              <a:rPr lang="ru-RU" sz="2400" dirty="0" smtClean="0"/>
              <a:t>МДОУ №26 «Ветерок» ЯМР</a:t>
            </a:r>
          </a:p>
          <a:p>
            <a:pPr algn="r"/>
            <a:r>
              <a:rPr lang="ru-RU" sz="2400" dirty="0" smtClean="0"/>
              <a:t>Городецкая Е.Н</a:t>
            </a:r>
          </a:p>
          <a:p>
            <a:r>
              <a:rPr lang="ru-RU" sz="2400" dirty="0" smtClean="0"/>
              <a:t>2017 год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allyslide.com/thumbs/8378fe723ea0cd0fc1ba7831ff7ca4ef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cs typeface="Aharoni" pitchFamily="2" charset="-79"/>
              </a:rPr>
              <a:t>                      </a:t>
            </a:r>
            <a:r>
              <a:rPr lang="ru-RU" sz="2400" dirty="0" smtClean="0">
                <a:cs typeface="Aharoni" pitchFamily="2" charset="-79"/>
              </a:rPr>
              <a:t>Игровое </a:t>
            </a:r>
            <a:r>
              <a:rPr lang="ru-RU" sz="2400" dirty="0" smtClean="0">
                <a:cs typeface="Aharoni" pitchFamily="2" charset="-79"/>
              </a:rPr>
              <a:t>пение - важнейшее </a:t>
            </a:r>
            <a:r>
              <a:rPr lang="ru-RU" sz="2400" dirty="0" smtClean="0">
                <a:cs typeface="Aharoni" pitchFamily="2" charset="-79"/>
              </a:rPr>
              <a:t>   средство </a:t>
            </a:r>
            <a:r>
              <a:rPr lang="ru-RU" sz="2400" dirty="0" smtClean="0">
                <a:cs typeface="Aharoni" pitchFamily="2" charset="-79"/>
              </a:rPr>
              <a:t>музыкального воспитания</a:t>
            </a:r>
            <a:endParaRPr lang="ru-RU" sz="2400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000" b="1" dirty="0" smtClean="0"/>
              <a:t>                                     </a:t>
            </a:r>
            <a:r>
              <a:rPr lang="ru-RU" sz="2100" b="1" dirty="0" smtClean="0"/>
              <a:t>Играет </a:t>
            </a:r>
            <a:r>
              <a:rPr lang="ru-RU" sz="2100" b="1" dirty="0" smtClean="0"/>
              <a:t>существенную роль в гармоническом развитии </a:t>
            </a:r>
            <a:r>
              <a:rPr lang="ru-RU" sz="2100" b="1" dirty="0" smtClean="0"/>
              <a:t>ребенка</a:t>
            </a:r>
          </a:p>
          <a:p>
            <a:pPr>
              <a:buNone/>
            </a:pPr>
            <a:r>
              <a:rPr lang="ru-RU" sz="2100" b="1" dirty="0" smtClean="0"/>
              <a:t>                                  Развивает </a:t>
            </a:r>
            <a:r>
              <a:rPr lang="ru-RU" sz="2100" b="1" dirty="0" smtClean="0"/>
              <a:t>у него интерес и любовь к музыке</a:t>
            </a:r>
          </a:p>
          <a:p>
            <a:pPr>
              <a:buNone/>
            </a:pPr>
            <a:r>
              <a:rPr lang="ru-RU" sz="2100" b="1" dirty="0" smtClean="0"/>
              <a:t>                                 Углубляет </a:t>
            </a:r>
            <a:r>
              <a:rPr lang="ru-RU" sz="2100" b="1" dirty="0" smtClean="0"/>
              <a:t>представление об окружающей действительности 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Н.Г. Чернышевский относил пение к высшему совершеннейшему  искусству и подчеркивал «Пение» первоначально и существенно подобно разговору. Исполнение песни, воздействуя на слушателя слиянием музыки и слова, позволяет не только выразить свои чувства , но и вызвать у других эмоциональный отклик, сочувствие, понимание. В этом его особая доступность для восприятия детьми.</a:t>
            </a:r>
          </a:p>
          <a:p>
            <a:pPr>
              <a:buNone/>
            </a:pPr>
            <a:r>
              <a:rPr lang="ru-RU" sz="2000" b="1" dirty="0" smtClean="0"/>
              <a:t>                                                                </a:t>
            </a:r>
          </a:p>
          <a:p>
            <a:pPr>
              <a:buNone/>
            </a:pPr>
            <a:r>
              <a:rPr lang="ru-RU" sz="2000" b="1" dirty="0" smtClean="0"/>
              <a:t>                                                                                                                           </a:t>
            </a:r>
            <a:endParaRPr lang="ru-RU" sz="2000" b="1" dirty="0"/>
          </a:p>
        </p:txBody>
      </p:sp>
      <p:pic>
        <p:nvPicPr>
          <p:cNvPr id="4" name="Рисунок 3" descr="http://skazka1dou.ucoz.ru/2015/999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223" y="2639683"/>
            <a:ext cx="2137554" cy="157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ttps://allyslide.com/thumbs/8378fe723ea0cd0fc1ba7831ff7ca4ef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        </a:t>
            </a:r>
            <a:r>
              <a:rPr lang="ru-RU" sz="3200" b="1" dirty="0" smtClean="0"/>
              <a:t>Игровая </a:t>
            </a:r>
            <a:r>
              <a:rPr lang="ru-RU" sz="3200" b="1" dirty="0" smtClean="0"/>
              <a:t>песня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800" b="1" dirty="0" smtClean="0"/>
              <a:t>  </a:t>
            </a:r>
            <a:r>
              <a:rPr lang="ru-RU" sz="1800" dirty="0" smtClean="0"/>
              <a:t>Игровая </a:t>
            </a:r>
            <a:r>
              <a:rPr lang="ru-RU" sz="1800" dirty="0" smtClean="0"/>
              <a:t>песня- яркая, образная форма об окружающей </a:t>
            </a:r>
            <a:r>
              <a:rPr lang="ru-RU" sz="1800" dirty="0" smtClean="0"/>
              <a:t>действительности.  </a:t>
            </a:r>
            <a:br>
              <a:rPr lang="ru-RU" sz="1800" dirty="0" smtClean="0"/>
            </a:br>
            <a:r>
              <a:rPr lang="ru-RU" sz="1800" dirty="0" smtClean="0"/>
              <a:t>     </a:t>
            </a:r>
            <a:r>
              <a:rPr lang="ru-RU" sz="1800" dirty="0" smtClean="0"/>
              <a:t> </a:t>
            </a:r>
            <a:r>
              <a:rPr lang="ru-RU" sz="1800" dirty="0" smtClean="0"/>
              <a:t>Исполнение </a:t>
            </a:r>
            <a:r>
              <a:rPr lang="ru-RU" sz="1800" dirty="0" smtClean="0"/>
              <a:t>песни через игру вызывает у ребенка, </a:t>
            </a:r>
            <a:r>
              <a:rPr lang="ru-RU" sz="1800" dirty="0" smtClean="0"/>
              <a:t>положительное </a:t>
            </a:r>
            <a:r>
              <a:rPr lang="ru-RU" sz="1800" dirty="0" smtClean="0"/>
              <a:t>отношение ко всему прекрасному, доброму и порой убеждает его сильнее, чем полученная другим путем информация.</a:t>
            </a:r>
            <a:br>
              <a:rPr lang="ru-RU" sz="1800" dirty="0" smtClean="0"/>
            </a:br>
            <a:r>
              <a:rPr lang="ru-RU" sz="1800" dirty="0" smtClean="0"/>
              <a:t>Особое чувство радости вызывает общение во время коллективного пения.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Это </a:t>
            </a:r>
            <a:r>
              <a:rPr lang="ru-RU" sz="1800" dirty="0" smtClean="0"/>
              <a:t>отметил ещё К,Д, Ушинский: «В песне, а особенно хоровой, есть вообще не только нечто оживляющее и освежающее человека. Но что-то организующее труд» Пение  и игра благотворно влияет на детский организм, помогает развитию речи, углублению дыхания, укреплению голосового аппарата. В процессе  музыкальной игры особенно активно развиваются основные музыкальные способности ребенка: эмоциональная отзывчивость, музыкальный слух, чувство ритма.</a:t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Рисунок 3" descr="http://khaustova.dsskazka4.edumsko.ru/uploads/3000/10624/section/255842/deti_poyut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4714884"/>
            <a:ext cx="13592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allyslide.com/thumbs/8378fe723ea0cd0fc1ba7831ff7ca4ef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42899"/>
            <a:ext cx="9143999" cy="700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Главная задача пения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Процесс обучения пению требует от ребенка большой активности и умственного напряжения. Он учится сравнивать свое пение с пением, других, прислушиваться к исполняемой мелодии , сопоставлять различный характер музыкальных фраз , предложений, оценивать качество исполнения.</a:t>
            </a:r>
          </a:p>
          <a:p>
            <a:pPr>
              <a:buNone/>
            </a:pPr>
            <a:r>
              <a:rPr lang="ru-RU" sz="2000" b="1" dirty="0" smtClean="0"/>
              <a:t>Главная задача пения – </a:t>
            </a:r>
            <a:r>
              <a:rPr lang="ru-RU" sz="2000" dirty="0" smtClean="0"/>
              <a:t>чистое, выразительное интонирование, расширение диапазона. Важный момент в работе над интонацией – найти яркое сравнение для звука: дотянемся голосом до солнышка, голосок взлетает вверх, как огоньки на ёлке, голос звенит, как колокольчик, тянется как ниточка из клубка и т </a:t>
            </a:r>
            <a:r>
              <a:rPr lang="ru-RU" sz="2000" dirty="0" err="1" smtClean="0"/>
              <a:t>д</a:t>
            </a:r>
            <a:endParaRPr lang="ru-RU" sz="2000" dirty="0" smtClean="0"/>
          </a:p>
          <a:p>
            <a:pPr>
              <a:buNone/>
            </a:pPr>
            <a:endParaRPr lang="ru-RU" sz="2000" b="1" dirty="0"/>
          </a:p>
        </p:txBody>
      </p:sp>
      <p:pic>
        <p:nvPicPr>
          <p:cNvPr id="4" name="Рисунок 3" descr="http://ds13.edusev.ru/uploads/1000/756/section/34048/228891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072074"/>
            <a:ext cx="143773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1-tub-ru.yandex.net/i?id=70e8f8e95b10f78343f452242a6e53c4&amp;n=33&amp;h=215&amp;w=18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143512"/>
            <a:ext cx="158654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020.radikal.ru/i706/1511/fe/43c9cf100c74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5214950"/>
            <a:ext cx="136051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allyslide.com/thumbs/8378fe723ea0cd0fc1ba7831ff7ca4ef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                                 Игровые </a:t>
            </a:r>
            <a:r>
              <a:rPr lang="ru-RU" sz="3200" b="1" dirty="0" smtClean="0"/>
              <a:t>распевки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/>
          </a:p>
          <a:p>
            <a:pPr>
              <a:buNone/>
            </a:pPr>
            <a:r>
              <a:rPr lang="ru-RU" sz="2000" b="1" dirty="0" smtClean="0"/>
              <a:t>Цель </a:t>
            </a:r>
            <a:r>
              <a:rPr lang="ru-RU" sz="2000" b="1" dirty="0" smtClean="0"/>
              <a:t>распевок: </a:t>
            </a:r>
            <a:r>
              <a:rPr lang="ru-RU" sz="2000" dirty="0" smtClean="0"/>
              <a:t>подготовка голосовых связок в чистом интонировании определенных интервалов.</a:t>
            </a:r>
            <a:endParaRPr lang="ru-RU" sz="2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Задачи: </a:t>
            </a:r>
          </a:p>
          <a:p>
            <a:r>
              <a:rPr lang="ru-RU" sz="2000" dirty="0" smtClean="0"/>
              <a:t>Предупреждать заболевания</a:t>
            </a:r>
          </a:p>
          <a:p>
            <a:pPr>
              <a:buNone/>
            </a:pPr>
            <a:r>
              <a:rPr lang="ru-RU" sz="2000" dirty="0" smtClean="0"/>
              <a:t>Верхних дыхательных путей</a:t>
            </a:r>
          </a:p>
          <a:p>
            <a:r>
              <a:rPr lang="ru-RU" sz="2000" dirty="0" smtClean="0"/>
              <a:t>Укреплять хрупкие голосовые связки детей</a:t>
            </a:r>
          </a:p>
          <a:p>
            <a:r>
              <a:rPr lang="ru-RU" sz="2000" dirty="0" smtClean="0"/>
              <a:t>Подготовить детей </a:t>
            </a:r>
            <a:r>
              <a:rPr lang="ru-RU" sz="2000" smtClean="0"/>
              <a:t>к пению</a:t>
            </a:r>
            <a:endParaRPr lang="ru-RU" sz="2000"/>
          </a:p>
        </p:txBody>
      </p:sp>
      <p:pic>
        <p:nvPicPr>
          <p:cNvPr id="5" name="Рисунок 4" descr="https://4.bp.blogspot.com/-QlXfAeSKWZk/VwDRrUMUB5I/AAAAAAAAA2E/jGBRcYMM0TkvJBmIZ0dyEUtLW2iHz17dw/s1600/%25D0%25BF%25D0%25B5%25D1%2581%25D0%25BD%25D1%258F%2B%25D0%25BD%25D0%25B0%2B%25D0%25B1%25D0%25B5%25D0%25BB%25D0%25BE%25D0%25BC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857628"/>
            <a:ext cx="2571768" cy="236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allyslide.com/thumbs/8378fe723ea0cd0fc1ba7831ff7ca4ef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/>
              <a:t>                     Валеологические </a:t>
            </a:r>
            <a:r>
              <a:rPr lang="ru-RU" sz="2400" b="1" dirty="0" smtClean="0"/>
              <a:t>распевки, как средство здоровье сберегающие технологии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Дыхательная </a:t>
            </a:r>
            <a:r>
              <a:rPr lang="ru-RU" sz="2000" dirty="0" smtClean="0"/>
              <a:t>гимнастика</a:t>
            </a:r>
          </a:p>
          <a:p>
            <a:r>
              <a:rPr lang="ru-RU" sz="2000" dirty="0" smtClean="0"/>
              <a:t>Артикуляционная гимнастика</a:t>
            </a:r>
          </a:p>
          <a:p>
            <a:r>
              <a:rPr lang="ru-RU" sz="2000" dirty="0" smtClean="0"/>
              <a:t>Валеологические распевки</a:t>
            </a:r>
          </a:p>
          <a:p>
            <a:r>
              <a:rPr lang="ru-RU" sz="2000" dirty="0" smtClean="0"/>
              <a:t>Игровой самомассаж</a:t>
            </a:r>
          </a:p>
          <a:p>
            <a:pPr>
              <a:buNone/>
            </a:pPr>
            <a:r>
              <a:rPr lang="ru-RU" sz="2000" dirty="0" smtClean="0"/>
              <a:t>Используемые на занятиях музыкой при подготовке к пению, помогают развивать музыкальные способности, укреплению здоровья, и являются одним из средств физического развития ребенка.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Валеологические распевки –это короткие песенки –упражнения, имеющие несложные добрые тексты и мелодию, состоящие из звуков мажорной гаммы, которые поднимают настроение, задают позитивный тон к восприятию окружающего мира, улучшают эмоциональный климат на занятии, подготавливают голос к пению</a:t>
            </a:r>
            <a:endParaRPr lang="ru-RU" sz="2000" dirty="0"/>
          </a:p>
        </p:txBody>
      </p:sp>
      <p:pic>
        <p:nvPicPr>
          <p:cNvPr id="5" name="Рисунок 4" descr="https://im1-tub-ru.yandex.net/i?id=70e8f8e95b10f78343f452242a6e53c4&amp;n=33&amp;h=215&amp;w=18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5572140"/>
            <a:ext cx="130079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s://allyslide.com/thumbs/8378fe723ea0cd0fc1ba7831ff7ca4ef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3008313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Охрана детского голоса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Охрана детского  голоса предусматривает правильно поставленное обучение пению. Этому во многом содействует продуманный подбор музыкального материала-репертуар, соответствующий певческим возрастным возможностям детей. Правильному выбору репертуара помогает изучению детского голоса.</a:t>
            </a:r>
          </a:p>
          <a:p>
            <a:pPr>
              <a:buNone/>
            </a:pPr>
            <a:r>
              <a:rPr lang="ru-RU" sz="2000" dirty="0" smtClean="0"/>
              <a:t>Эти распевки предотврощают перенапряжение неокрепших голосовых связок в процессе пения. К тому же  в процессе выполнения данных упражнений укрепляется здоровье детей.</a:t>
            </a:r>
          </a:p>
          <a:p>
            <a:pPr>
              <a:buNone/>
            </a:pPr>
            <a:r>
              <a:rPr lang="ru-RU" sz="2000" dirty="0" smtClean="0"/>
              <a:t>Систематическое использование маленьких игровых попевок помогает выровнять звучание голоса, добиться естественного легкого пения.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14554"/>
            <a:ext cx="3008313" cy="391160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mbdou-47.ru/wp-content/uploads/2016/05/99238_html_24d0fdc1_w700_h50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143248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allyslide.com/thumbs/8378fe723ea0cd0fc1ba7831ff7ca4ef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Валеологическая распевка</a:t>
            </a:r>
            <a:br>
              <a:rPr lang="ru-RU" sz="2800" b="1" dirty="0" smtClean="0"/>
            </a:br>
            <a:r>
              <a:rPr lang="ru-RU" sz="2800" b="1" dirty="0" smtClean="0"/>
              <a:t>«Доброе утро!»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12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                                 Доброе </a:t>
            </a:r>
            <a:r>
              <a:rPr lang="ru-RU" sz="1600" dirty="0" smtClean="0"/>
              <a:t>утро!            </a:t>
            </a:r>
            <a:r>
              <a:rPr lang="ru-RU" sz="1600" dirty="0" smtClean="0"/>
              <a:t> </a:t>
            </a:r>
            <a:r>
              <a:rPr lang="ru-RU" sz="1600" b="1" i="1" dirty="0" smtClean="0"/>
              <a:t>Поворачиваются друг к другу</a:t>
            </a:r>
          </a:p>
          <a:p>
            <a:pPr>
              <a:buNone/>
            </a:pPr>
            <a:r>
              <a:rPr lang="ru-RU" sz="1600" dirty="0" smtClean="0"/>
              <a:t>                                         Улыбнись </a:t>
            </a:r>
            <a:r>
              <a:rPr lang="ru-RU" sz="1600" dirty="0" smtClean="0"/>
              <a:t>скорее! </a:t>
            </a:r>
            <a:r>
              <a:rPr lang="ru-RU" sz="1600" b="1" i="1" dirty="0" smtClean="0"/>
              <a:t>   Разводят руки в стороны</a:t>
            </a:r>
          </a:p>
          <a:p>
            <a:pPr>
              <a:buNone/>
            </a:pPr>
            <a:r>
              <a:rPr lang="ru-RU" sz="1600" dirty="0" smtClean="0"/>
              <a:t>                                       И </a:t>
            </a:r>
            <a:r>
              <a:rPr lang="ru-RU" sz="1600" dirty="0" smtClean="0"/>
              <a:t>сегодня весь день  </a:t>
            </a:r>
            <a:r>
              <a:rPr lang="ru-RU" sz="1600" b="1" i="1" dirty="0" smtClean="0"/>
              <a:t>Хлопают в ладоши</a:t>
            </a:r>
          </a:p>
          <a:p>
            <a:pPr>
              <a:buNone/>
            </a:pPr>
            <a:r>
              <a:rPr lang="ru-RU" sz="1600" dirty="0" smtClean="0"/>
              <a:t>                                        Будет </a:t>
            </a:r>
            <a:r>
              <a:rPr lang="ru-RU" sz="1600" dirty="0" smtClean="0"/>
              <a:t>веселее! </a:t>
            </a:r>
            <a:r>
              <a:rPr lang="ru-RU" sz="1600" dirty="0" smtClean="0"/>
              <a:t>           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Мы </a:t>
            </a:r>
            <a:r>
              <a:rPr lang="ru-RU" sz="1600" dirty="0" smtClean="0"/>
              <a:t>погладим лобик     </a:t>
            </a:r>
            <a:r>
              <a:rPr lang="ru-RU" sz="1600" b="1" i="1" dirty="0" smtClean="0"/>
              <a:t>Выполняют движения по тексту</a:t>
            </a:r>
          </a:p>
          <a:p>
            <a:pPr>
              <a:buNone/>
            </a:pPr>
            <a:r>
              <a:rPr lang="ru-RU" sz="1600" dirty="0" smtClean="0"/>
              <a:t>                                       Носик </a:t>
            </a:r>
            <a:r>
              <a:rPr lang="ru-RU" sz="1600" dirty="0" smtClean="0"/>
              <a:t>и щёчки</a:t>
            </a:r>
          </a:p>
          <a:p>
            <a:pPr>
              <a:buNone/>
            </a:pPr>
            <a:r>
              <a:rPr lang="ru-RU" sz="1600" dirty="0" smtClean="0"/>
              <a:t>                                       Будем </a:t>
            </a:r>
            <a:r>
              <a:rPr lang="ru-RU" sz="1600" dirty="0" smtClean="0"/>
              <a:t>мы красивыми   </a:t>
            </a:r>
            <a:r>
              <a:rPr lang="ru-RU" sz="1600" b="1" i="1" dirty="0" smtClean="0"/>
              <a:t>Постепенно поднимают руки вверх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Как </a:t>
            </a:r>
            <a:r>
              <a:rPr lang="ru-RU" sz="1600" dirty="0" smtClean="0"/>
              <a:t>в саду цветочки        </a:t>
            </a:r>
            <a:r>
              <a:rPr lang="ru-RU" sz="1600" b="1" i="1" dirty="0" smtClean="0"/>
              <a:t>«Фонарики»</a:t>
            </a:r>
          </a:p>
          <a:p>
            <a:pPr>
              <a:buNone/>
            </a:pPr>
            <a:r>
              <a:rPr lang="ru-RU" sz="1600" dirty="0" smtClean="0"/>
              <a:t>                                       Разотрем </a:t>
            </a:r>
            <a:r>
              <a:rPr lang="ru-RU" sz="1600" dirty="0" smtClean="0"/>
              <a:t>ладошки          </a:t>
            </a:r>
            <a:r>
              <a:rPr lang="ru-RU" sz="1600" b="1" i="1" dirty="0" smtClean="0"/>
              <a:t>Трут ладошка об ладошку</a:t>
            </a:r>
          </a:p>
          <a:p>
            <a:pPr>
              <a:buNone/>
            </a:pPr>
            <a:r>
              <a:rPr lang="ru-RU" sz="1600" dirty="0" smtClean="0"/>
              <a:t>                                         Сильнее</a:t>
            </a:r>
            <a:r>
              <a:rPr lang="ru-RU" sz="1600" dirty="0" smtClean="0"/>
              <a:t>, сильнее</a:t>
            </a:r>
          </a:p>
          <a:p>
            <a:pPr>
              <a:buNone/>
            </a:pPr>
            <a:r>
              <a:rPr lang="ru-RU" sz="1600" dirty="0" smtClean="0"/>
              <a:t>                                     А </a:t>
            </a:r>
            <a:r>
              <a:rPr lang="ru-RU" sz="1600" dirty="0" smtClean="0"/>
              <a:t>теперь похлопаем         </a:t>
            </a:r>
            <a:r>
              <a:rPr lang="ru-RU" sz="1600" b="1" i="1" dirty="0" smtClean="0"/>
              <a:t>Хлопки</a:t>
            </a:r>
          </a:p>
          <a:p>
            <a:pPr>
              <a:buNone/>
            </a:pPr>
            <a:r>
              <a:rPr lang="ru-RU" sz="1600" dirty="0" smtClean="0"/>
              <a:t>                                     Смелее</a:t>
            </a:r>
            <a:r>
              <a:rPr lang="ru-RU" sz="1600" dirty="0" smtClean="0"/>
              <a:t>, смелее!    </a:t>
            </a:r>
          </a:p>
          <a:p>
            <a:pPr>
              <a:buNone/>
            </a:pPr>
            <a:r>
              <a:rPr lang="ru-RU" sz="1600" dirty="0" smtClean="0"/>
              <a:t>                                      Ушки </a:t>
            </a:r>
            <a:r>
              <a:rPr lang="ru-RU" sz="1600" dirty="0" smtClean="0"/>
              <a:t>мы теперь потрем    </a:t>
            </a:r>
            <a:r>
              <a:rPr lang="ru-RU" sz="1600" b="1" i="1" dirty="0" smtClean="0"/>
              <a:t>Потирают уши</a:t>
            </a:r>
          </a:p>
          <a:p>
            <a:pPr>
              <a:buNone/>
            </a:pPr>
            <a:r>
              <a:rPr lang="ru-RU" sz="1600" dirty="0" smtClean="0"/>
              <a:t>                                      И </a:t>
            </a:r>
            <a:r>
              <a:rPr lang="ru-RU" sz="1600" dirty="0" smtClean="0"/>
              <a:t>здоровье сбережем,</a:t>
            </a:r>
          </a:p>
          <a:p>
            <a:pPr>
              <a:buNone/>
            </a:pPr>
            <a:r>
              <a:rPr lang="ru-RU" sz="1600" dirty="0" smtClean="0"/>
              <a:t>                                      Улыбнемся </a:t>
            </a:r>
            <a:r>
              <a:rPr lang="ru-RU" sz="1600" dirty="0" smtClean="0"/>
              <a:t>снова,</a:t>
            </a:r>
          </a:p>
          <a:p>
            <a:pPr>
              <a:buNone/>
            </a:pPr>
            <a:r>
              <a:rPr lang="ru-RU" sz="1600" dirty="0" smtClean="0"/>
              <a:t>                                    Будьте </a:t>
            </a:r>
            <a:r>
              <a:rPr lang="ru-RU" sz="1600" dirty="0" smtClean="0"/>
              <a:t>все здоровы!           </a:t>
            </a:r>
            <a:r>
              <a:rPr lang="ru-RU" sz="1600" b="1" i="1" dirty="0" smtClean="0"/>
              <a:t>Разводят руки в стороны</a:t>
            </a:r>
            <a:r>
              <a:rPr lang="ru-RU" sz="1600" dirty="0" smtClean="0"/>
              <a:t>          </a:t>
            </a:r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335</TotalTime>
  <Words>509</Words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Использование игровых песен-попевок в развитии музыкального слуха и голоса у дошкольников</vt:lpstr>
      <vt:lpstr>                      Игровое пение - важнейшее    средство музыкального воспитания</vt:lpstr>
      <vt:lpstr>                              Игровая песня     Игровая песня- яркая, образная форма об окружающей действительности.         Исполнение песни через игру вызывает у ребенка, положительное отношение ко всему прекрасному, доброму и порой убеждает его сильнее, чем полученная другим путем информация. Особое чувство радости вызывает общение во время коллективного пения.  Это отметил ещё К,Д, Ушинский: «В песне, а особенно хоровой, есть вообще не только нечто оживляющее и освежающее человека. Но что-то организующее труд» Пение  и игра благотворно влияет на детский организм, помогает развитию речи, углублению дыхания, укреплению голосового аппарата. В процессе  музыкальной игры особенно активно развиваются основные музыкальные способности ребенка: эмоциональная отзывчивость, музыкальный слух, чувство ритма.    </vt:lpstr>
      <vt:lpstr>Главная задача пения</vt:lpstr>
      <vt:lpstr>                                  Игровые распевки</vt:lpstr>
      <vt:lpstr>                     Валеологические распевки, как средство здоровье сберегающие технологии</vt:lpstr>
      <vt:lpstr>Охрана детского голоса</vt:lpstr>
      <vt:lpstr>Валеологическая распевка «Доброе утро!»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игровых песен-попевок в развитии музыкального слуха и голоса у дошкольников</dc:title>
  <dc:creator>Пользователь</dc:creator>
  <cp:lastModifiedBy>Пользователь</cp:lastModifiedBy>
  <cp:revision>38</cp:revision>
  <dcterms:created xsi:type="dcterms:W3CDTF">2017-02-21T06:11:09Z</dcterms:created>
  <dcterms:modified xsi:type="dcterms:W3CDTF">2017-02-23T14:02:56Z</dcterms:modified>
</cp:coreProperties>
</file>