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72" r:id="rId17"/>
    <p:sldId id="282" r:id="rId18"/>
    <p:sldId id="283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0B63-1487-41AC-B75B-6BF4182DA7FF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B19EC-237A-408A-A4DB-EC25205A4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8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19EC-237A-408A-A4DB-EC25205A44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8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19EC-237A-408A-A4DB-EC25205A44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0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5074" y="0"/>
            <a:ext cx="9144000" cy="6858000"/>
            <a:chOff x="-7190" y="26819"/>
            <a:chExt cx="9144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0" y="26819"/>
              <a:ext cx="9144000" cy="6858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74" y="26819"/>
              <a:ext cx="4762500" cy="6831181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059832" y="188640"/>
            <a:ext cx="45956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4"/>
                </a:solidFill>
              </a:rPr>
              <a:t>МДОУ №26 «Ветерок» ЯМР 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7774" y="1688981"/>
            <a:ext cx="82193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И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гра – викторина</a:t>
            </a:r>
          </a:p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</a:rPr>
              <a:t>«Пожарная безопасность»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6894" y="3336578"/>
            <a:ext cx="6921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4"/>
                </a:solidFill>
              </a:rPr>
              <a:t>д</a:t>
            </a:r>
            <a:r>
              <a:rPr lang="ru-RU" sz="2800" b="1" dirty="0" smtClean="0">
                <a:ln/>
                <a:solidFill>
                  <a:schemeClr val="accent4"/>
                </a:solidFill>
              </a:rPr>
              <a:t>ля детей старшего дошкольного возраста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93451" y="4633881"/>
            <a:ext cx="55136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ru-RU" sz="2000" b="1" dirty="0" smtClean="0">
                <a:ln/>
                <a:solidFill>
                  <a:srgbClr val="7030A0"/>
                </a:solidFill>
              </a:rPr>
              <a:t>Авторы:</a:t>
            </a:r>
          </a:p>
          <a:p>
            <a:pPr algn="r"/>
            <a:r>
              <a:rPr lang="ru-RU" sz="2000" b="1" cap="none" spc="0" dirty="0" smtClean="0">
                <a:ln/>
                <a:solidFill>
                  <a:srgbClr val="7030A0"/>
                </a:solidFill>
                <a:effectLst/>
              </a:rPr>
              <a:t>Журкина Олеся Викторовна, учитель – логопед,</a:t>
            </a:r>
          </a:p>
          <a:p>
            <a:pPr algn="r"/>
            <a:r>
              <a:rPr lang="ru-RU" sz="2000" b="1" dirty="0" smtClean="0">
                <a:ln/>
                <a:solidFill>
                  <a:srgbClr val="7030A0"/>
                </a:solidFill>
              </a:rPr>
              <a:t>Рахимова Ольга Владимировна, воспитатель</a:t>
            </a:r>
            <a:endParaRPr lang="ru-RU" sz="20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0749" y="5992796"/>
            <a:ext cx="3432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4"/>
                </a:solidFill>
              </a:rPr>
              <a:t>с</a:t>
            </a:r>
            <a:r>
              <a:rPr lang="ru-RU" sz="2800" b="1" dirty="0" smtClean="0">
                <a:ln/>
                <a:solidFill>
                  <a:schemeClr val="accent4"/>
                </a:solidFill>
              </a:rPr>
              <a:t>. Сарафоново, 2017 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548680"/>
            <a:ext cx="7560840" cy="561662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 ТУШЕНИЯ ПОЖАРА ВЫ ЗНАЕТЕ?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172739" y="5229200"/>
            <a:ext cx="1080120" cy="108012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448" y="1513705"/>
            <a:ext cx="2880319" cy="291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631" y="1589473"/>
            <a:ext cx="2945385" cy="286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364" y="4499196"/>
            <a:ext cx="4001280" cy="224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548680"/>
            <a:ext cx="7560840" cy="561662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НАЗЫВАЕТСЯ ПРИБОР ДЛЯ ТУШЕНИЯ ПОЖАРА?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257065" y="5154254"/>
            <a:ext cx="1080120" cy="122413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794" y="1700808"/>
            <a:ext cx="4157067" cy="489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гейм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«Узнай и назови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знак»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8052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3867943" y="2351794"/>
            <a:ext cx="1408112" cy="115212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547664" y="2366927"/>
            <a:ext cx="1408112" cy="115212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6228184" y="2366927"/>
            <a:ext cx="1395924" cy="1152128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6" action="ppaction://hlinksldjump" highlightClick="1"/>
          </p:cNvPr>
          <p:cNvSpPr/>
          <p:nvPr/>
        </p:nvSpPr>
        <p:spPr>
          <a:xfrm>
            <a:off x="2771800" y="3645024"/>
            <a:ext cx="1405105" cy="1152128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3845704" y="4969265"/>
            <a:ext cx="1405105" cy="1152128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5076056" y="3645024"/>
            <a:ext cx="1408112" cy="1152128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rId9" action="ppaction://hlinksldjump" highlightClick="1"/>
          </p:cNvPr>
          <p:cNvSpPr/>
          <p:nvPr/>
        </p:nvSpPr>
        <p:spPr>
          <a:xfrm>
            <a:off x="7164288" y="5085184"/>
            <a:ext cx="1152128" cy="1036209"/>
          </a:xfrm>
          <a:prstGeom prst="actionButtonRetur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388843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272300" y="5301208"/>
            <a:ext cx="1152128" cy="1152128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764704"/>
            <a:ext cx="511256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388843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332897" y="5216026"/>
            <a:ext cx="1080120" cy="108012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401" y="716402"/>
            <a:ext cx="5425195" cy="542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388843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452320" y="5147799"/>
            <a:ext cx="1089409" cy="1152128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872" y="776428"/>
            <a:ext cx="5424264" cy="542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388843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236296" y="4869160"/>
            <a:ext cx="1080120" cy="1152128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42" y="692696"/>
            <a:ext cx="5045546" cy="504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388843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164288" y="4950359"/>
            <a:ext cx="1152128" cy="1214945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73" y="1041982"/>
            <a:ext cx="4970115" cy="4970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2276872"/>
            <a:ext cx="7560840" cy="388843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082752" y="5301208"/>
            <a:ext cx="1192784" cy="1152128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120" y="908720"/>
            <a:ext cx="495074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59216" cy="136815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гейм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«Быстрая реакция»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39248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1187624" y="2996952"/>
            <a:ext cx="1584176" cy="1322396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2987823" y="2996952"/>
            <a:ext cx="1584176" cy="1296144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4729514" y="2996952"/>
            <a:ext cx="1565029" cy="1296144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6" action="ppaction://hlinksldjump" highlightClick="1"/>
          </p:cNvPr>
          <p:cNvSpPr/>
          <p:nvPr/>
        </p:nvSpPr>
        <p:spPr>
          <a:xfrm>
            <a:off x="6454022" y="2996952"/>
            <a:ext cx="1565029" cy="1296144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6948264" y="4941168"/>
            <a:ext cx="1224136" cy="1080120"/>
          </a:xfrm>
          <a:prstGeom prst="actionButtonRetur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900"/>
          <a:stretch/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3422"/>
            <a:ext cx="8229600" cy="10801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340768"/>
            <a:ext cx="6624736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Обобщение знаний детей о правилах </a:t>
            </a:r>
            <a:r>
              <a:rPr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пожарной безопасности, </a:t>
            </a:r>
            <a:r>
              <a:rPr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в форме проведения </a:t>
            </a:r>
            <a:r>
              <a:rPr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игры - </a:t>
            </a:r>
            <a:r>
              <a:rPr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викторины, опираясь на знания, полученные в разных видах деятельности.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39248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308304" y="5157192"/>
            <a:ext cx="1152128" cy="1152128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41246"/>
          <a:stretch/>
        </p:blipFill>
        <p:spPr>
          <a:xfrm>
            <a:off x="1913767" y="692696"/>
            <a:ext cx="5316463" cy="51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39248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419353" y="5553236"/>
            <a:ext cx="1080120" cy="108012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457325"/>
            <a:ext cx="571500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39248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421779" y="5350421"/>
            <a:ext cx="1152128" cy="122413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416" y="637298"/>
            <a:ext cx="5098187" cy="534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39248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416207" y="5274703"/>
            <a:ext cx="1152128" cy="122413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62" y="1000125"/>
            <a:ext cx="5476875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59216" cy="79208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гейм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Назови причины возникновения пожара»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2420888"/>
            <a:ext cx="7344816" cy="367240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126" b="8697"/>
          <a:stretch/>
        </p:blipFill>
        <p:spPr>
          <a:xfrm>
            <a:off x="1832246" y="2924944"/>
            <a:ext cx="5479505" cy="373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91" y="0"/>
            <a:ext cx="7859216" cy="5040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гейм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«Правила поведения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при пожаре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2420888"/>
            <a:ext cx="7344816" cy="367240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696" y="1484784"/>
            <a:ext cx="3902605" cy="520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87573"/>
            <a:ext cx="8229600" cy="10081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44824"/>
            <a:ext cx="626469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уточнить и пополнить знания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правилах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пожарной безопасности;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навыки безопасного поведения при пожаре;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память, быстроту реакции,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сообразительность, логическое мышление;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ктивизировать в речи понятия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пожарной безопасности;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познавательный интерес, чувство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товарищества, уважение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партнёрам и соперникам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5727"/>
            <a:ext cx="8229600" cy="7200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игры: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91680" y="1340768"/>
            <a:ext cx="7056784" cy="4536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игре принимают участие 2 команды по 4 ребенка.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каждой команды есть свое название и девиз (придуманное накануне игры-викторины). </a:t>
            </a:r>
          </a:p>
          <a:p>
            <a:pPr indent="34290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сновная цель команды отвечать на вопросы и зарабатывать, как можно большее число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огнетушителей.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Команда, получающая право первого выбора категории вопроса, определяется жеребьёвкой. </a:t>
            </a:r>
          </a:p>
          <a:p>
            <a:pPr indent="34290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случае верного ответа команда получает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огнетушитель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получает право выбора следующего вопроса. Если дан неправильный ответ, то право ответить на этот вопрос переходит к другой команде. </a:t>
            </a:r>
          </a:p>
          <a:p>
            <a:pPr indent="342900"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Победителем игры объявляется тот, кто набрал наибольшее количество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огнетушителей.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908720"/>
            <a:ext cx="7560840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 игры-викторины обозначены квадратами разного цвета.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команды сами определяют, какой цвет выбрать.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ВСПОМОГАТЕЛЬНЫЕ КНОПКИ: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- показ правильного ответа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- возврат к вопросам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- переход к следующему гейму  </a:t>
            </a:r>
          </a:p>
        </p:txBody>
      </p:sp>
      <p:sp>
        <p:nvSpPr>
          <p:cNvPr id="6" name="Управляющая кнопка: домой 5">
            <a:hlinkClick r:id="" action="ppaction://noaction" highlightClick="1"/>
          </p:cNvPr>
          <p:cNvSpPr/>
          <p:nvPr/>
        </p:nvSpPr>
        <p:spPr>
          <a:xfrm>
            <a:off x="1115616" y="4361687"/>
            <a:ext cx="864096" cy="86409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noaction" highlightClick="1"/>
          </p:cNvPr>
          <p:cNvSpPr/>
          <p:nvPr/>
        </p:nvSpPr>
        <p:spPr>
          <a:xfrm>
            <a:off x="1115616" y="3429922"/>
            <a:ext cx="864096" cy="864096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возврат 7">
            <a:hlinkClick r:id="" action="ppaction://noaction" highlightClick="1"/>
          </p:cNvPr>
          <p:cNvSpPr/>
          <p:nvPr/>
        </p:nvSpPr>
        <p:spPr>
          <a:xfrm>
            <a:off x="1115616" y="5300035"/>
            <a:ext cx="864096" cy="772317"/>
          </a:xfrm>
          <a:prstGeom prst="actionButtonRetur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796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геймов: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91680" y="1088740"/>
            <a:ext cx="7560840" cy="46805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гейм «Вопрос-ответ»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Команде предлагается ответить на вопросы</a:t>
            </a:r>
          </a:p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гейм «Узнай и назови дорожный знак»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название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знакам пожарной безопасности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гейм «Быстрая реакция»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должна  быстро дать ответ на загадку </a:t>
            </a:r>
          </a:p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гейм «Найди 10 отличий»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отличия</a:t>
            </a:r>
          </a:p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гейм «Правила поведения на дороге»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 безопасного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пожара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гейм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«Вопрос – ответ»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2348880"/>
            <a:ext cx="7560840" cy="381642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331640" y="3068960"/>
            <a:ext cx="1368152" cy="1440160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3059832" y="3068960"/>
            <a:ext cx="1440159" cy="144016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6372200" y="3068960"/>
            <a:ext cx="1440160" cy="144016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/>
          </p:cNvPr>
          <p:cNvSpPr/>
          <p:nvPr/>
        </p:nvSpPr>
        <p:spPr>
          <a:xfrm>
            <a:off x="4716016" y="3068960"/>
            <a:ext cx="1368152" cy="1440160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7" action="ppaction://hlinksldjump" highlightClick="1"/>
          </p:cNvPr>
          <p:cNvSpPr/>
          <p:nvPr/>
        </p:nvSpPr>
        <p:spPr>
          <a:xfrm>
            <a:off x="6588224" y="4869160"/>
            <a:ext cx="1224136" cy="1152128"/>
          </a:xfrm>
          <a:prstGeom prst="actionButtonRetur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548680"/>
            <a:ext cx="7560840" cy="561662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НАЗЫВАЕТСЯ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ЧЕЛОВЕК, КОТОРЫЙ ТУШИТ ПОЖАР?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164288" y="4941168"/>
            <a:ext cx="1080120" cy="1090643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86080" y="1802655"/>
            <a:ext cx="3420224" cy="470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5544616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ПОЖАРЕ ЗВОНИТЬ ПО НОМЕРУ 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264846" y="5301208"/>
            <a:ext cx="1001043" cy="1008112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8546" t="16400" r="4205" b="6951"/>
          <a:stretch/>
        </p:blipFill>
        <p:spPr>
          <a:xfrm>
            <a:off x="2752293" y="1700808"/>
            <a:ext cx="365465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288</Words>
  <Application>Microsoft Office PowerPoint</Application>
  <PresentationFormat>Экран (4:3)</PresentationFormat>
  <Paragraphs>58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Цель:</vt:lpstr>
      <vt:lpstr>Задачи:</vt:lpstr>
      <vt:lpstr>Описание игры:</vt:lpstr>
      <vt:lpstr>Презентация PowerPoint</vt:lpstr>
      <vt:lpstr>Описание геймов:</vt:lpstr>
      <vt:lpstr>I гейм «Вопрос – ответ»</vt:lpstr>
      <vt:lpstr>Презентация PowerPoint</vt:lpstr>
      <vt:lpstr>Презентация PowerPoint</vt:lpstr>
      <vt:lpstr>Презентация PowerPoint</vt:lpstr>
      <vt:lpstr>Презентация PowerPoint</vt:lpstr>
      <vt:lpstr>II гейм «Узнай и назови пожарный знак»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 гейм «Быстрая реакция»</vt:lpstr>
      <vt:lpstr>Презентация PowerPoint</vt:lpstr>
      <vt:lpstr>Презентация PowerPoint</vt:lpstr>
      <vt:lpstr>Презентация PowerPoint</vt:lpstr>
      <vt:lpstr>Презентация PowerPoint</vt:lpstr>
      <vt:lpstr>IV гейм «Назови причины возникновения пожара»</vt:lpstr>
      <vt:lpstr> V гейм «Правила поведения при пожаре»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username</cp:lastModifiedBy>
  <cp:revision>52</cp:revision>
  <dcterms:created xsi:type="dcterms:W3CDTF">2016-12-13T10:15:23Z</dcterms:created>
  <dcterms:modified xsi:type="dcterms:W3CDTF">2017-03-10T06:51:22Z</dcterms:modified>
</cp:coreProperties>
</file>