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file:///C:\Users\&#1055;&#1086;&#1083;&#1100;&#1079;&#1086;&#1074;&#1072;&#1090;&#1077;&#1083;&#1100;\Downloads\&#1076;&#1077;&#1090;&#1089;&#1082;&#1072;&#1103;%20&#1087;&#1077;&#1089;&#1077;&#1085;&#1082;&#1072;%20&#8211;%20&#1074;&#1077;&#1089;&#1077;&#1083;&#1072;&#1103;%20(www.petamusic.ru).mp3" TargetMode="External"/><Relationship Id="rId7" Type="http://schemas.openxmlformats.org/officeDocument/2006/relationships/image" Target="../media/image14.jpeg"/><Relationship Id="rId2" Type="http://schemas.openxmlformats.org/officeDocument/2006/relationships/audio" Target="file:///C:\Users\&#1055;&#1086;&#1083;&#1100;&#1079;&#1086;&#1074;&#1072;&#1090;&#1077;&#1083;&#1100;\Downloads\Muzyka_balnyh_tancev_-_-_-_(xMusic.me).mp3" TargetMode="External"/><Relationship Id="rId1" Type="http://schemas.openxmlformats.org/officeDocument/2006/relationships/audio" Target="file:///C:\Users\&#1055;&#1086;&#1083;&#1100;&#1079;&#1086;&#1074;&#1072;&#1090;&#1077;&#1083;&#1100;\Downloads\Kalinka_-_v_sovremennoj_obrabotke_(xMusic.me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wnloads\voennyj_marsh_-_voennyj_marsh_10_(xMusic.me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file:///C:\Users\&#1055;&#1086;&#1083;&#1100;&#1079;&#1086;&#1074;&#1072;&#1090;&#1077;&#1083;&#1100;\Downloads\voennyj_marsh_-_voennyj_marsh_10_(xMusic.me).mp3" TargetMode="External"/><Relationship Id="rId7" Type="http://schemas.openxmlformats.org/officeDocument/2006/relationships/image" Target="../media/image18.jpeg"/><Relationship Id="rId2" Type="http://schemas.openxmlformats.org/officeDocument/2006/relationships/audio" Target="file:///C:\Users\&#1055;&#1086;&#1083;&#1100;&#1079;&#1086;&#1074;&#1072;&#1090;&#1077;&#1083;&#1100;\Downloads\detskij_marsh_-_Sluzhit_Rossii_suzhdeno_tebe_i_mne_(xMusic.me).mp3" TargetMode="External"/><Relationship Id="rId1" Type="http://schemas.openxmlformats.org/officeDocument/2006/relationships/audio" Target="file:///C:\Users\&#1055;&#1086;&#1083;&#1100;&#1079;&#1086;&#1074;&#1072;&#1090;&#1077;&#1083;&#1100;\Downloads\TORZHESTVENNYJ_-_MARSH_(xMusic.me)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wnloads\Barbariki_CHto_Takoe_Dobrota_(vmusice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file:///C:\Users\&#1055;&#1086;&#1083;&#1100;&#1079;&#1086;&#1074;&#1072;&#1090;&#1077;&#1083;&#1100;\Downloads\detskie_pesni_barbariki_-_zajka_s_morkovkoj_(eee.fm).mp3" TargetMode="External"/><Relationship Id="rId7" Type="http://schemas.openxmlformats.org/officeDocument/2006/relationships/image" Target="../media/image9.jpeg"/><Relationship Id="rId2" Type="http://schemas.openxmlformats.org/officeDocument/2006/relationships/audio" Target="file:///C:\Users\&#1055;&#1086;&#1083;&#1100;&#1079;&#1086;&#1074;&#1072;&#1090;&#1077;&#1083;&#1100;\Downloads\S.P._Banevich_-_Ariya_Gerdy_Iz_Opery_Snezhnaya_Koroleva_(iPlayer.fm).mp3" TargetMode="External"/><Relationship Id="rId1" Type="http://schemas.openxmlformats.org/officeDocument/2006/relationships/audio" Target="file:///C:\Users\&#1055;&#1086;&#1083;&#1100;&#1079;&#1086;&#1074;&#1072;&#1090;&#1077;&#1083;&#1100;\Downloads\Pesnya_dlya_horovoda_-_Vo_pole_bereza_stoyala_(xMusic.me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wnloads\Lebedinoe_ozero_-_Tanec_malenkih_lebedej_(xMusic.me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Ребята, сегодня я вам расскажу про трех китов, которые живут в музыке</a:t>
            </a:r>
            <a:endParaRPr lang="ru-RU" sz="4800" b="1" i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http://fs00.infourok.ru/images/doc/221/11798/1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14338"/>
            <a:ext cx="9143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Танцы бывают разные: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народный    спортивный     бальный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85918" y="2000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2000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00826" y="2000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http://img.youtube.com/vi/A1kmtRYfYY8/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000372"/>
            <a:ext cx="274320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www.vsluh.ru/uploads/base_image/image/47819/d7e256fb-1efc-4d92-bccb-b045bc49638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5" y="3071810"/>
            <a:ext cx="257176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s://i.simpalsmedia.com/999.md/BoardImages/900x900/3d9fc2014ffa4473376cf2f58db5991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000372"/>
            <a:ext cx="257176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Kalinka_-_v_sovremennoj_obrabotke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571736" y="5000636"/>
            <a:ext cx="304800" cy="304800"/>
          </a:xfrm>
          <a:prstGeom prst="rect">
            <a:avLst/>
          </a:prstGeom>
        </p:spPr>
      </p:pic>
      <p:pic>
        <p:nvPicPr>
          <p:cNvPr id="15" name="Muzyka_balnyh_tancev_-_-_-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429652" y="4857760"/>
            <a:ext cx="304800" cy="304800"/>
          </a:xfrm>
          <a:prstGeom prst="rect">
            <a:avLst/>
          </a:prstGeom>
        </p:spPr>
      </p:pic>
      <p:pic>
        <p:nvPicPr>
          <p:cNvPr id="16" name="детская песенка – веселая (www.petamusic.ru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5429256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2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6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Марш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Марш может звучать громко или тихо. Мелодия марша может быть ровной или со скачками. Исполнять марш может один инструмент или оркестр. Но нам всегда хочется маршировать под эту музыку.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im3-tub-ru.yandex.net/i?id=a17cae936e5023a6c1c2cba55cb142f7&amp;n=33&amp;h=215&amp;w=28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000372"/>
            <a:ext cx="52149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voennyj_marsh_-_voennyj_marsh_10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500826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Марши бывают разные: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Детский  торжественный карнавальный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00166" y="17144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71934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929454" y="18573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pic.azimage.com/photos/premium/thumbs/561/kagoshima-city-japan-october-22-a-young-child-leads-a-children-s-marching-brass-band-during-the-taniyama-furusato-matsuri-dance_56191459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786058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ews.sevas.com/uploads/cache/watermark/news/8858/den_pionerii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14620"/>
            <a:ext cx="24431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.depositphotos.com/1037238/834/v/950/dep_8341144-Marching-ban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928934"/>
            <a:ext cx="2357454" cy="24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ORZHESTVENNYJ_-_MARSH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5000628" y="4643446"/>
            <a:ext cx="304800" cy="304800"/>
          </a:xfrm>
          <a:prstGeom prst="rect">
            <a:avLst/>
          </a:prstGeom>
        </p:spPr>
      </p:pic>
      <p:pic>
        <p:nvPicPr>
          <p:cNvPr id="12" name="detskij_marsh_-_Sluzhit_Rossii_suzhdeno_tebe_i_mne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2357422" y="4572008"/>
            <a:ext cx="304800" cy="304800"/>
          </a:xfrm>
          <a:prstGeom prst="rect">
            <a:avLst/>
          </a:prstGeom>
        </p:spPr>
      </p:pic>
      <p:pic>
        <p:nvPicPr>
          <p:cNvPr id="14" name="voennyj_marsh_-_voennyj_marsh_10_(xMusic.me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072462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Ребята, сегодня  мы познакомились  стремя китами музыки: Давайте вспомним каких зовут?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Этих китов зовут:</a:t>
            </a:r>
            <a:r>
              <a:rPr lang="ru-RU" sz="3100" b="1" i="1" dirty="0" smtClean="0">
                <a:solidFill>
                  <a:srgbClr val="FF0000"/>
                </a:solidFill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Марш                   Песня                    Танец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571604" y="2357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143768" y="2357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00438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71876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34" cy="742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450059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565469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cs typeface="Aharoni" pitchFamily="2" charset="-79"/>
              </a:rPr>
              <a:t>Задачи:</a:t>
            </a: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3200" dirty="0" smtClean="0">
                <a:cs typeface="Aharoni" pitchFamily="2" charset="-79"/>
              </a:rPr>
              <a:t/>
            </a:r>
            <a:br>
              <a:rPr lang="ru-RU" sz="3200" dirty="0" smtClean="0">
                <a:cs typeface="Aharoni" pitchFamily="2" charset="-79"/>
              </a:rPr>
            </a:br>
            <a:r>
              <a:rPr lang="ru-RU" sz="2800" i="1" dirty="0" smtClean="0">
                <a:cs typeface="Aharoni" pitchFamily="2" charset="-79"/>
              </a:rPr>
              <a:t>1.  Познакомить детей с музыкальными жанрами</a:t>
            </a:r>
            <a:br>
              <a:rPr lang="ru-RU" sz="2800" i="1" dirty="0" smtClean="0">
                <a:cs typeface="Aharoni" pitchFamily="2" charset="-79"/>
              </a:rPr>
            </a:br>
            <a:r>
              <a:rPr lang="ru-RU" sz="2800" i="1" dirty="0" smtClean="0">
                <a:cs typeface="Aharoni" pitchFamily="2" charset="-79"/>
              </a:rPr>
              <a:t>2.  Узнать о значениях жанров в музыке</a:t>
            </a:r>
            <a:br>
              <a:rPr lang="ru-RU" sz="2800" i="1" dirty="0" smtClean="0">
                <a:cs typeface="Aharoni" pitchFamily="2" charset="-79"/>
              </a:rPr>
            </a:br>
            <a:r>
              <a:rPr lang="ru-RU" sz="2800" i="1" dirty="0" smtClean="0">
                <a:cs typeface="Aharoni" pitchFamily="2" charset="-79"/>
              </a:rPr>
              <a:t>3 . Узнать о разновидностях жанра</a:t>
            </a:r>
            <a:br>
              <a:rPr lang="ru-RU" sz="2800" i="1" dirty="0" smtClean="0">
                <a:cs typeface="Aharoni" pitchFamily="2" charset="-79"/>
              </a:rPr>
            </a:br>
            <a:r>
              <a:rPr lang="ru-RU" sz="2800" i="1" dirty="0" smtClean="0">
                <a:cs typeface="Aharoni" pitchFamily="2" charset="-79"/>
              </a:rPr>
              <a:t>4. Прослушать несколько музыкальных     произведений, соответствующим этим жанрам</a:t>
            </a:r>
            <a:br>
              <a:rPr lang="ru-RU" sz="2800" i="1" dirty="0" smtClean="0">
                <a:cs typeface="Aharoni" pitchFamily="2" charset="-79"/>
              </a:rPr>
            </a:br>
            <a:r>
              <a:rPr lang="ru-RU" sz="2800" i="1" dirty="0" smtClean="0">
                <a:cs typeface="Aharoni" pitchFamily="2" charset="-79"/>
              </a:rPr>
              <a:t>5.  Вызвать эмоциональный отклик</a:t>
            </a:r>
            <a:br>
              <a:rPr lang="ru-RU" sz="2800" i="1" dirty="0" smtClean="0">
                <a:cs typeface="Aharoni" pitchFamily="2" charset="-79"/>
              </a:rPr>
            </a:br>
            <a:r>
              <a:rPr lang="ru-RU" sz="2800" i="1" dirty="0" smtClean="0">
                <a:cs typeface="Aharoni" pitchFamily="2" charset="-79"/>
              </a:rPr>
              <a:t>6.  Расширить кругозор детей</a:t>
            </a:r>
            <a:endParaRPr lang="ru-RU" sz="2800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Ребята, сегодня я вам расскажу про трех китов, которые живут в музыке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643182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7" y="2743200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714620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58204" cy="108266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Давным – давно, люди считали , что земля держится на трех китах, которые держат землю на своих могучих спинах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i.pokeroff.ru/uploads/post/2895535-fu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2000240"/>
            <a:ext cx="5940425" cy="34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92895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Но потом человек полетел в космос и люди узнали, что земля круглая, и она вращается вокруг солнц. Но в музыке со всем по другому. Давайте познакомимся с этими китами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mg2.postila.ru/storage/9664000/9646071/8990a287e9d3b02c7e7c6eb24c4819a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585791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Этих китов зовут: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Марш     Песня    Танец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22145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00562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572264" y="2357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857628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picgifs.com/graphics/w/whales/graphics-whales-68580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00438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Песня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Песней  мы называем музыку, которую поем со словами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doy.pitermama.ru/wp-content/uploads/2015/02/vesna2015_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928802"/>
            <a:ext cx="622617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arbariki_CHto_Takoe_Dobrota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Песня бывает разная: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народная         </a:t>
            </a:r>
            <a:r>
              <a:rPr lang="ru-RU" dirty="0" smtClean="0">
                <a:solidFill>
                  <a:srgbClr val="FF0000"/>
                </a:solidFill>
              </a:rPr>
              <a:t>оперная      </a:t>
            </a:r>
            <a:r>
              <a:rPr lang="ru-RU" dirty="0" smtClean="0">
                <a:solidFill>
                  <a:srgbClr val="FF0000"/>
                </a:solidFill>
              </a:rPr>
              <a:t>эстрадная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57356" y="18573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8573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429520" y="2000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http://www.klass39.ru/wp-content/uploads/2011/11/i-Media-Po_rodnomu_Severo-Zapadu-Yurkina_E._Horovod_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496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dn.imgbb.ru/community/201/2014795/201512/f98eed678746956d383cda8714bee7dd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928934"/>
            <a:ext cx="31242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amily.by/uploads/posts/1383591199_lazin-drozd-jesc-2010-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00037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esnya_dlya_horovoda_-_Vo_pole_bereza_stoyal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500298" y="4857760"/>
            <a:ext cx="304800" cy="304800"/>
          </a:xfrm>
          <a:prstGeom prst="rect">
            <a:avLst/>
          </a:prstGeom>
        </p:spPr>
      </p:pic>
      <p:pic>
        <p:nvPicPr>
          <p:cNvPr id="14" name="S.P._Banevich_-_Ariya_Gerdy_Iz_Opery_Snezhnaya_Koroleva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929322" y="4857760"/>
            <a:ext cx="304800" cy="304800"/>
          </a:xfrm>
          <a:prstGeom prst="rect">
            <a:avLst/>
          </a:prstGeom>
        </p:spPr>
      </p:pic>
      <p:pic>
        <p:nvPicPr>
          <p:cNvPr id="15" name="detskie_pesni_barbariki_-_zajka_s_morkovkoj_(eee.f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286776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8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0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reeppt.ru/Prew2/MusicMaster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Танец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Мелодия танца  может быть любой ровной или со скачками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Под музыку танца нам хочется танцевать , выполнять разные танцевальные движения: прыгать, кружится, приседать.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ulan-udje.buyreklama.ru/ulan-udje/photos/29734086/f3e06f6abcce791ee1e8e51369c3116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71678"/>
            <a:ext cx="6000792" cy="32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bedinoe_ozero_-_Tanec_malenkih_lebedej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15206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970</TotalTime>
  <Words>119</Words>
  <PresentationFormat>Экран (4:3)</PresentationFormat>
  <Paragraphs>14</Paragraphs>
  <Slides>14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Ребята, сегодня я вам расскажу про трех китов, которые живут в музыке</vt:lpstr>
      <vt:lpstr>Задачи:  1.  Познакомить детей с музыкальными жанрами 2.  Узнать о значениях жанров в музыке 3 . Узнать о разновидностях жанра 4. Прослушать несколько музыкальных     произведений, соответствующим этим жанрам 5.  Вызвать эмоциональный отклик 6.  Расширить кругозор детей</vt:lpstr>
      <vt:lpstr>Ребята, сегодня я вам расскажу про трех китов, которые живут в музыке</vt:lpstr>
      <vt:lpstr>Давным – давно, люди считали , что земля держится на трех китах, которые держат землю на своих могучих спинах</vt:lpstr>
      <vt:lpstr>Но потом человек полетел в космос и люди узнали, что земля круглая, и она вращается вокруг солнц. Но в музыке со всем по другому. Давайте познакомимся с этими китами</vt:lpstr>
      <vt:lpstr>Этих китов зовут: Марш     Песня    Танец</vt:lpstr>
      <vt:lpstr> Песня Песней  мы называем музыку, которую поем со словами  </vt:lpstr>
      <vt:lpstr>Песня бывает разная: народная         оперная      эстрадная</vt:lpstr>
      <vt:lpstr>Танец Мелодия танца  может быть любой ровной или со скачками Под музыку танца нам хочется танцевать , выполнять разные танцевальные движения: прыгать, кружится, приседать. </vt:lpstr>
      <vt:lpstr>Танцы бывают разные: народный    спортивный     бальный </vt:lpstr>
      <vt:lpstr>   Марш Марш может звучать громко или тихо. Мелодия марша может быть ровной или со скачками. Исполнять марш может один инструмент или оркестр. Но нам всегда хочется маршировать под эту музыку.  </vt:lpstr>
      <vt:lpstr>Марши бывают разные: Детский  торжественный карнавальный </vt:lpstr>
      <vt:lpstr> Ребята, сегодня  мы познакомились  стремя китами музыки: Давайте вспомним каких зовут? Этих китов зовут: Марш                   Песня                    Танец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Музыкально-оздоровительная работа в детском саду</dc:title>
  <dc:creator>Пользователь</dc:creator>
  <cp:lastModifiedBy>Пользователь</cp:lastModifiedBy>
  <cp:revision>81</cp:revision>
  <dcterms:created xsi:type="dcterms:W3CDTF">2016-03-10T17:44:41Z</dcterms:created>
  <dcterms:modified xsi:type="dcterms:W3CDTF">2016-04-21T10:11:29Z</dcterms:modified>
</cp:coreProperties>
</file>