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5" r:id="rId5"/>
    <p:sldId id="261" r:id="rId6"/>
    <p:sldId id="274" r:id="rId7"/>
    <p:sldId id="258" r:id="rId8"/>
    <p:sldId id="262" r:id="rId9"/>
    <p:sldId id="259" r:id="rId10"/>
    <p:sldId id="263" r:id="rId11"/>
    <p:sldId id="268" r:id="rId12"/>
    <p:sldId id="260" r:id="rId13"/>
    <p:sldId id="264" r:id="rId14"/>
    <p:sldId id="267" r:id="rId15"/>
    <p:sldId id="271" r:id="rId16"/>
    <p:sldId id="266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1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76672"/>
            <a:ext cx="75506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Родительское собрание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«БУДЕМ </a:t>
            </a: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ЗНАКОМЫ»</a:t>
            </a:r>
          </a:p>
        </p:txBody>
      </p:sp>
      <p:pic>
        <p:nvPicPr>
          <p:cNvPr id="4" name="Picture 5" descr="http://ugomon.ru/_pu/0/93812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2088232" cy="2841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9872" y="306896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latin typeface="Monotype Corsiva" pitchFamily="66" charset="0"/>
              </a:rPr>
              <a:t>«Воспитание, лишенное повседневного общения детей с родителями, - ненормальное уродливое воспитание, как уродлива жизнь родителей без постоянной заботы о детях». </a:t>
            </a:r>
          </a:p>
          <a:p>
            <a:pPr algn="r"/>
            <a:r>
              <a:rPr lang="ru-RU" sz="2800" b="1" dirty="0" smtClean="0">
                <a:solidFill>
                  <a:srgbClr val="000066"/>
                </a:solidFill>
                <a:latin typeface="Monotype Corsiva" pitchFamily="66" charset="0"/>
              </a:rPr>
              <a:t>В.А. Сухомлинский</a:t>
            </a:r>
            <a:endParaRPr lang="ru-RU" sz="28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4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35" y="0"/>
            <a:ext cx="91651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8812" y="476672"/>
            <a:ext cx="6431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Народная мудрость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704146"/>
            <a:ext cx="82809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Учи жену без детей, а детей без людей.</a:t>
            </a:r>
            <a:endParaRPr lang="ru-RU" sz="2400" b="1" dirty="0" smtClean="0">
              <a:solidFill>
                <a:srgbClr val="000066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Одними ласками ребенка не воспитаешь.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Детки хороши - отцу, матери венец. Худы - отцу, матери конец.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Самая лучшая наследственность - воспитанность.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Гни дерево, пока гнется, учи дитятко, пока слушается.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в детстве воспитаешь, на то в старости и обопрешься.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Кто без призора с колыбели, тот всю жизнь не при деле.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 та мать, что родит, а та, что сердцем наградит.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Воспитывай лаской, а не таской.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66"/>
                </a:solidFill>
                <a:latin typeface="Monotype Corsiva" pitchFamily="66" charset="0"/>
                <a:cs typeface="Times New Roman" pitchFamily="18" charset="0"/>
              </a:rPr>
              <a:t>Доброе слово – половина счастья.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Monotype Corsiva" pitchFamily="66" charset="0"/>
                <a:cs typeface="Times New Roman" pitchFamily="18" charset="0"/>
              </a:rPr>
              <a:t>Не делай того другому, чего не хочешь сам себе.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3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age.jimcdn.com/app/cms/image/transf/none/path/s174c58055bc714bc/backgroundarea/id021dfb4ac61b44c/version/1485696588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0889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620688"/>
            <a:ext cx="5472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Слово-эстафета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7271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Чтобы у меня вырос(</a:t>
            </a:r>
            <a:r>
              <a:rPr lang="ru-RU" sz="3200" b="1" dirty="0" err="1" smtClean="0">
                <a:solidFill>
                  <a:srgbClr val="000066"/>
                </a:solidFill>
                <a:latin typeface="Monotype Corsiva" pitchFamily="66" charset="0"/>
              </a:rPr>
              <a:t>ла</a:t>
            </a: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) хороший  сын (дочь), </a:t>
            </a:r>
          </a:p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я должен (должна)…</a:t>
            </a:r>
            <a:endParaRPr lang="ru-RU" sz="32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26626" name="AutoShape 2" descr="https://im0-tub-ru.yandex.net/i?id=cf614199c716e0d919e5c6145df35d52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40968"/>
            <a:ext cx="3429422" cy="3429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188640"/>
            <a:ext cx="1745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Окно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https://img-fotki.yandex.ru/get/9228/77014445.618/0_bf255_47c37859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65312"/>
            <a:ext cx="6192688" cy="6192688"/>
          </a:xfrm>
          <a:prstGeom prst="rect">
            <a:avLst/>
          </a:prstGeom>
          <a:noFill/>
        </p:spPr>
      </p:pic>
      <p:pic>
        <p:nvPicPr>
          <p:cNvPr id="6148" name="Picture 4" descr="https://www.chitalnya.ru/upload3/766/6afe131032d36d5befbb66f5a97634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4784"/>
            <a:ext cx="2131672" cy="2668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0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.jimcdn.com/app/cms/image/transf/none/path/s174c58055bc714bc/backgroundarea/id021dfb4ac61b44c/version/1485696588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0889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419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Добрые дела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628800"/>
          <a:ext cx="8136903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362"/>
                <a:gridCol w="485954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Фамилия, имя ребёнка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Добрые дела </a:t>
                      </a:r>
                      <a:endParaRPr lang="ru-RU" sz="2000" b="1" dirty="0">
                        <a:solidFill>
                          <a:srgbClr val="000066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Ксения </a:t>
                      </a:r>
                      <a:r>
                        <a:rPr lang="ru-RU" sz="2400" b="1" dirty="0" err="1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Бромирская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Ремонт машины</a:t>
                      </a:r>
                      <a:r>
                        <a:rPr lang="ru-RU" sz="2400" b="1" baseline="0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 на участке.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Скос травы на участке.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Ульяна</a:t>
                      </a:r>
                      <a:r>
                        <a:rPr lang="ru-RU" sz="2400" b="1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Клепец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Ремонт машины</a:t>
                      </a:r>
                      <a:r>
                        <a:rPr lang="ru-RU" sz="2400" b="1" baseline="0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 на участке.</a:t>
                      </a:r>
                    </a:p>
                  </a:txBody>
                  <a:tcPr/>
                </a:tc>
              </a:tr>
              <a:tr h="1886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Владислав</a:t>
                      </a:r>
                      <a:r>
                        <a:rPr lang="ru-RU" sz="2400" b="1" baseline="0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Шамовский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Подарок группе «Разноцветные мячи» 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(</a:t>
                      </a:r>
                      <a:r>
                        <a:rPr lang="ru-RU" sz="2400" b="1" baseline="0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66"/>
                          </a:solidFill>
                          <a:latin typeface="Monotype Corsiva" pitchFamily="66" charset="0"/>
                        </a:rPr>
                        <a:t>3 шт.)</a:t>
                      </a:r>
                      <a:endParaRPr lang="ru-RU" sz="2400" b="1" dirty="0">
                        <a:solidFill>
                          <a:srgbClr val="000066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620688"/>
            <a:ext cx="301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0066"/>
                </a:solidFill>
                <a:latin typeface="Monotype Corsiva" pitchFamily="66" charset="0"/>
              </a:rPr>
              <a:t>Август - сентябрь</a:t>
            </a:r>
            <a:endParaRPr lang="ru-RU" sz="3200" b="1" i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4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76672"/>
            <a:ext cx="6848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бы это значило?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602" name="Picture 2" descr="https://e-w-e.ru/wp-content/uploads/2016/12/img-20160615110041-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5870715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10" name="Picture 10" descr="https://i.ya-webdesign.com/images/present-clipart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1800200" cy="166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84137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Выбор </a:t>
            </a: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родительского комитета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80648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Обязанности :</a:t>
            </a:r>
            <a:r>
              <a:rPr lang="ru-RU" dirty="0" smtClean="0">
                <a:solidFill>
                  <a:srgbClr val="000099"/>
                </a:solidFill>
                <a:latin typeface="Monotype Corsiva" pitchFamily="66" charset="0"/>
              </a:rPr>
              <a:t>помощь работникам ДОУ в организации обратной связи с родителями, материальной помощи (сбора денег на целевые нужды). Члены родительского комитета должны обладать достаточной твёрдостью для принятия широкого спектра решений и контроля за их выполнением. При этом они должны быть коммуникабельными и уметь находить общий язык с разными людьми во благо своих детей.</a:t>
            </a:r>
            <a:endParaRPr lang="ru-RU" sz="2800" b="1" i="1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Задачи :</a:t>
            </a:r>
            <a:r>
              <a:rPr lang="ru-RU" sz="2800" dirty="0" smtClean="0"/>
              <a:t> </a:t>
            </a:r>
            <a:r>
              <a:rPr lang="ru-RU" dirty="0" smtClean="0">
                <a:solidFill>
                  <a:srgbClr val="000099"/>
                </a:solidFill>
                <a:latin typeface="Monotype Corsiva" pitchFamily="66" charset="0"/>
              </a:rPr>
              <a:t>содействовать руководству ДОУ: в совершенствовании условий для осуществления образовательного процесса, охраны жизни и здоровья, свободного и гармоничного развития личности ребенка; в защите законных прав и интересов детей; в организации и проведении массовых воспитательных мероприятий.</a:t>
            </a:r>
            <a:endParaRPr lang="ru-RU" b="1" i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16kpspb.caduk.ru/images/l-5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46410"/>
            <a:ext cx="7236730" cy="51115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59849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Поможем ребёнку 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одеваться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8747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Решение </a:t>
            </a: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родительского собрания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  <a:t>1. Часы семейных увлечений, игр и затей превратить в часы сказки, радости, счастливые мгновения, чтобы душа еще и еще раз рвалась к детям, а дети не представляли бы себе прожитой недели в группе без родительских затей. (Ответственный)</a:t>
            </a:r>
            <a:b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  <a:t>2. Создать живой уголок в группе. (Ответственный)</a:t>
            </a:r>
            <a:b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  <a:t>3. Своими силами, умом и талантом создать для детей сказочный, спортивный и игровой уголки в группе и на участке. Каждой семье - дело по душе (перечень сооружений).</a:t>
            </a:r>
            <a:b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  <a:t>4. Начать ведение создания видеороликов (наблюдения добрых дел, интересные родительские часы, мастер -классы и развлечения). Они будут храниться у воспитателей и родителей, чтобы в конце года смонтировать фильм о добрых делах группы «Солнышко» и показать его на детсадовском кинофестивале.</a:t>
            </a:r>
            <a:b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Monotype Corsiva" pitchFamily="66" charset="0"/>
              </a:rPr>
              <a:t>5.Обсудить вопросы подготовки к следующему собранию и ближайшему мероприятию. (Сроки. Ответственные)</a:t>
            </a:r>
            <a:endParaRPr lang="ru-RU" sz="20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700808"/>
            <a:ext cx="8350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искренние высказывания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плодотворную работу.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980728"/>
            <a:ext cx="270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воспитатели и дети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1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0"/>
            <a:ext cx="4959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Будем знакомы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User\Desktop\Родительское собрание\Сентябрь\DSCN3766.JPG"/>
          <p:cNvPicPr>
            <a:picLocks noChangeAspect="1" noChangeArrowheads="1"/>
          </p:cNvPicPr>
          <p:nvPr/>
        </p:nvPicPr>
        <p:blipFill>
          <a:blip r:embed="rId4" cstate="print"/>
          <a:srcRect l="12470" t="23275" r="18942"/>
          <a:stretch>
            <a:fillRect/>
          </a:stretch>
        </p:blipFill>
        <p:spPr bwMode="auto">
          <a:xfrm>
            <a:off x="1187624" y="836712"/>
            <a:ext cx="6696744" cy="561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138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age.jimcdn.com/app/cms/image/transf/none/path/s174c58055bc714bc/backgroundarea/id021dfb4ac61b44c/version/1485696588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0889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443" y="620688"/>
            <a:ext cx="80874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Рекомендации инструктора</a:t>
            </a:r>
          </a:p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 физической культуре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626" name="AutoShape 2" descr="https://im0-tub-ru.yandex.net/i?id=cf614199c716e0d919e5c6145df35d52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crtdu.3dn.ru/2016_foto/n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6486934" cy="297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age.jimcdn.com/app/cms/image/transf/none/path/s174c58055bc714bc/backgroundarea/id021dfb4ac61b44c/version/1485696588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0889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260648"/>
            <a:ext cx="4562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воспитании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924944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«Наши дети -  это наша старость. Правильное воспитание – это счастливая старость, плохое воспитание – это наше  будущее горе, наши слёзы, это наша вина перед другими людьми, перед страной»</a:t>
            </a:r>
          </a:p>
          <a:p>
            <a:pPr algn="r"/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 А.С. Макаренко</a:t>
            </a:r>
            <a:endParaRPr lang="ru-RU" sz="32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23555" name="Picture 3" descr="http://img1.liveinternet.ru/images/attach/c/11/128/412/128412683_4638534_680x470_0xc0a8392b_11445381491428426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736304" cy="1891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0" y="0"/>
            <a:ext cx="91651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2276872"/>
            <a:ext cx="47163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Будем знакомы.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О здоровье в серьёз.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О капризах и упрямстве.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Зачем детям нужна мама.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Игра - не забава.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Для бабушек и дедушек.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О летнем отдыхе детей.</a:t>
            </a:r>
            <a:endParaRPr lang="ru-RU" sz="32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8352" y="476672"/>
            <a:ext cx="75665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Темы </a:t>
            </a: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родительских собраний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0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324"/>
            <a:ext cx="9344647" cy="699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Калейдоскоп добрых дел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Сделать в группе вместе с детьми кормушку, скворечник.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Организовать день рождения ребенка.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Снять видеоролик.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Участвовать в показать спектакля.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Подготовить инсценировку сказки, стихотворения с детьми.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Разучить русские народные игры (в группе, на участке).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Научить делать елочные игрушки.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Научить делать интересные конструкции, например самолетов, кораблей из бумаги, а так же из брусков, спичечных короб­ков, природного материала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Организовать спортивное соревнование.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Познакомить с коллекциями вашей семьи.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Отремонтировать игрушку, мебель.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Сшить костюмы для сюжетно-ролевых игр и  театрализованного уголка.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Изготовить вместе с детьми для игры в моряков бинокли, штурвал, мачту и организовать игру.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Сделать гирлянду, украшение для оформления участка.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Рассказать о своей профессии.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Организовать час загадок.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Участвовать  в проекте «Огород на окне».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http://torick.ru/wp-content/uploads/2015/06/image_2-938x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4"/>
            <a:ext cx="4551270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99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0" y="0"/>
            <a:ext cx="91651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404664"/>
            <a:ext cx="4452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Острое блюдо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http://playcast.ru/uploads/2017/02/09/215773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181936" cy="5373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924944"/>
            <a:ext cx="1296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Monotype Corsiva" pitchFamily="66" charset="0"/>
              </a:rPr>
              <a:t>Какой по времени должна быть встреча с детьми?</a:t>
            </a:r>
            <a:endParaRPr lang="ru-RU" sz="1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916832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Кого привлечь к подготовке?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484784"/>
            <a:ext cx="1512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В образе  каких сказочных героев  можете предстать перед детьми?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3068960"/>
            <a:ext cx="1726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Как преодолеть страх  и скованность  перед встречей с детьми?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2924944"/>
            <a:ext cx="1368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Как организовать видеосъёмку мероприятий?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0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27809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Monotype Corsiva" pitchFamily="66" charset="0"/>
              </a:rPr>
              <a:t>«Дети – это счастье, созданное нашим трудом»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Monotype Corsiva" pitchFamily="66" charset="0"/>
              </a:rPr>
              <a:t>В.А. Сухомлинский</a:t>
            </a:r>
            <a:endParaRPr lang="ru-RU" sz="24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ser\Desktop\Родительское собрание\Сентябрь\DSCN3769.JPG"/>
          <p:cNvPicPr>
            <a:picLocks noChangeAspect="1" noChangeArrowheads="1"/>
          </p:cNvPicPr>
          <p:nvPr/>
        </p:nvPicPr>
        <p:blipFill>
          <a:blip r:embed="rId3" cstate="print"/>
          <a:srcRect l="14858" t="14194" r="6544" b="16412"/>
          <a:stretch>
            <a:fillRect/>
          </a:stretch>
        </p:blipFill>
        <p:spPr bwMode="auto">
          <a:xfrm>
            <a:off x="251520" y="188640"/>
            <a:ext cx="3635896" cy="2407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User\Desktop\Родительское собрание\Сентябрь\DSCN3775.JPG"/>
          <p:cNvPicPr>
            <a:picLocks noChangeAspect="1" noChangeArrowheads="1"/>
          </p:cNvPicPr>
          <p:nvPr/>
        </p:nvPicPr>
        <p:blipFill>
          <a:blip r:embed="rId4" cstate="print"/>
          <a:srcRect l="7565" t="24493" r="11382" b="17876"/>
          <a:stretch>
            <a:fillRect/>
          </a:stretch>
        </p:blipFill>
        <p:spPr bwMode="auto">
          <a:xfrm>
            <a:off x="4427984" y="188640"/>
            <a:ext cx="4464496" cy="238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User\Desktop\Родительское собрание\Сентябрь\DSCN3780.JPG"/>
          <p:cNvPicPr>
            <a:picLocks noChangeAspect="1" noChangeArrowheads="1"/>
          </p:cNvPicPr>
          <p:nvPr/>
        </p:nvPicPr>
        <p:blipFill>
          <a:blip r:embed="rId5" cstate="print"/>
          <a:srcRect l="6202" t="15753" b="7753"/>
          <a:stretch>
            <a:fillRect/>
          </a:stretch>
        </p:blipFill>
        <p:spPr bwMode="auto">
          <a:xfrm>
            <a:off x="2627784" y="3933056"/>
            <a:ext cx="435597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301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659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User</cp:lastModifiedBy>
  <cp:revision>60</cp:revision>
  <dcterms:created xsi:type="dcterms:W3CDTF">2019-09-01T09:05:18Z</dcterms:created>
  <dcterms:modified xsi:type="dcterms:W3CDTF">2019-09-17T12:04:44Z</dcterms:modified>
</cp:coreProperties>
</file>