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886-547A-459D-B095-6DAA7291C67E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099-64B4-4E2E-A9CF-6FEC9AF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00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886-547A-459D-B095-6DAA7291C67E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099-64B4-4E2E-A9CF-6FEC9AF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47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886-547A-459D-B095-6DAA7291C67E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099-64B4-4E2E-A9CF-6FEC9AF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9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886-547A-459D-B095-6DAA7291C67E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099-64B4-4E2E-A9CF-6FEC9AF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25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886-547A-459D-B095-6DAA7291C67E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099-64B4-4E2E-A9CF-6FEC9AF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4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886-547A-459D-B095-6DAA7291C67E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099-64B4-4E2E-A9CF-6FEC9AF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17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886-547A-459D-B095-6DAA7291C67E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099-64B4-4E2E-A9CF-6FEC9AF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92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886-547A-459D-B095-6DAA7291C67E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099-64B4-4E2E-A9CF-6FEC9AF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80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886-547A-459D-B095-6DAA7291C67E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099-64B4-4E2E-A9CF-6FEC9AF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77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886-547A-459D-B095-6DAA7291C67E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099-64B4-4E2E-A9CF-6FEC9AF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25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886-547A-459D-B095-6DAA7291C67E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099-64B4-4E2E-A9CF-6FEC9AF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36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CE886-547A-459D-B095-6DAA7291C67E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35099-64B4-4E2E-A9CF-6FEC9AF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7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6727" y="469675"/>
            <a:ext cx="99820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Дидактическая интерактивная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гра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«Дикие и домашние животные»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6" y="3220871"/>
            <a:ext cx="3588072" cy="34490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0978" y="11419"/>
            <a:ext cx="37987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МДОУ №26 «Ветерок» ЯМР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65240" y="4159242"/>
            <a:ext cx="37499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Разработала Рахимова О.В.</a:t>
            </a:r>
          </a:p>
          <a:p>
            <a:pPr algn="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41875" y="5936144"/>
            <a:ext cx="17956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Сарафоново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672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64" y="3002507"/>
            <a:ext cx="2790274" cy="37203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3"/>
          <a:stretch/>
        </p:blipFill>
        <p:spPr>
          <a:xfrm>
            <a:off x="382137" y="3166102"/>
            <a:ext cx="2858752" cy="339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91" y="563896"/>
            <a:ext cx="20972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90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37799 0.4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41" y="648042"/>
            <a:ext cx="6040634" cy="58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1860" y="522198"/>
            <a:ext cx="1095697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 </a:t>
            </a:r>
          </a:p>
          <a:p>
            <a:pPr marL="742950" indent="-742950" algn="just">
              <a:buAutoNum type="arabicPeriod"/>
            </a:pP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Закреплять знания о домашних и диких животных </a:t>
            </a:r>
          </a:p>
          <a:p>
            <a:pPr algn="just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(внешний вид, среда обитания);</a:t>
            </a:r>
          </a:p>
          <a:p>
            <a:pPr algn="just"/>
            <a:r>
              <a:rPr lang="ru-RU" sz="36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Закреплять умение отвечать развернуто;</a:t>
            </a:r>
          </a:p>
          <a:p>
            <a:pPr algn="just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Развивать логическое мышление, внимание.</a:t>
            </a:r>
            <a:endParaRPr lang="ru-RU" sz="3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597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36605" y="443131"/>
            <a:ext cx="1246520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Описание: </a:t>
            </a:r>
          </a:p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Игра носит демонстративный характер и предполагает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остановку воспитателем вопросов: «Назовите, какое это животное?»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«Это животное дикое или домашнее?». После ответов детей 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оспитатель демонстрирует правильный ответ, в случае ошибочного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ответа, разъясняет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правильный.</a:t>
            </a:r>
          </a:p>
        </p:txBody>
      </p:sp>
    </p:spTree>
    <p:extLst>
      <p:ext uri="{BB962C8B-B14F-4D97-AF65-F5344CB8AC3E}">
        <p14:creationId xmlns:p14="http://schemas.microsoft.com/office/powerpoint/2010/main" val="2005962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64" y="3002507"/>
            <a:ext cx="2790274" cy="37203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3"/>
          <a:stretch/>
        </p:blipFill>
        <p:spPr>
          <a:xfrm>
            <a:off x="382137" y="3166102"/>
            <a:ext cx="2858752" cy="339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41" y="258988"/>
            <a:ext cx="3001671" cy="37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94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33503 0.3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64" y="3002507"/>
            <a:ext cx="2790274" cy="37203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3"/>
          <a:stretch/>
        </p:blipFill>
        <p:spPr>
          <a:xfrm>
            <a:off x="382137" y="3166102"/>
            <a:ext cx="2858752" cy="339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88" y="665449"/>
            <a:ext cx="2543037" cy="250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02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31354 0.4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64" y="3002507"/>
            <a:ext cx="2790274" cy="37203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3"/>
          <a:stretch/>
        </p:blipFill>
        <p:spPr>
          <a:xfrm>
            <a:off x="382137" y="3166102"/>
            <a:ext cx="2858752" cy="339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21" y="-297"/>
            <a:ext cx="3301668" cy="40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5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37174 0.3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64" y="3002507"/>
            <a:ext cx="2790274" cy="37203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3"/>
          <a:stretch/>
        </p:blipFill>
        <p:spPr>
          <a:xfrm>
            <a:off x="382137" y="3166102"/>
            <a:ext cx="2858752" cy="339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79" y="365125"/>
            <a:ext cx="3128702" cy="31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47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34062 0.427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64" y="3002507"/>
            <a:ext cx="2790274" cy="37203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3"/>
          <a:stretch/>
        </p:blipFill>
        <p:spPr>
          <a:xfrm>
            <a:off x="382137" y="3166102"/>
            <a:ext cx="2858752" cy="339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63" y="21329"/>
            <a:ext cx="3407671" cy="34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02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306 0.4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64" y="3002507"/>
            <a:ext cx="2790274" cy="37203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3"/>
          <a:stretch/>
        </p:blipFill>
        <p:spPr>
          <a:xfrm>
            <a:off x="382137" y="3166102"/>
            <a:ext cx="2858752" cy="339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9" y="418102"/>
            <a:ext cx="3072000" cy="27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4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32057 0.5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96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username</dc:creator>
  <cp:lastModifiedBy>username</cp:lastModifiedBy>
  <cp:revision>5</cp:revision>
  <dcterms:created xsi:type="dcterms:W3CDTF">2016-04-02T08:49:01Z</dcterms:created>
  <dcterms:modified xsi:type="dcterms:W3CDTF">2016-04-06T18:41:06Z</dcterms:modified>
</cp:coreProperties>
</file>