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94B9-233A-41DD-BE1B-FAAEC414031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E72D-B856-4A4B-9263-06789AA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13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94B9-233A-41DD-BE1B-FAAEC414031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E72D-B856-4A4B-9263-06789AA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50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94B9-233A-41DD-BE1B-FAAEC414031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E72D-B856-4A4B-9263-06789AA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0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94B9-233A-41DD-BE1B-FAAEC414031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E72D-B856-4A4B-9263-06789AA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1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94B9-233A-41DD-BE1B-FAAEC414031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E72D-B856-4A4B-9263-06789AA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10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94B9-233A-41DD-BE1B-FAAEC414031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E72D-B856-4A4B-9263-06789AA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5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94B9-233A-41DD-BE1B-FAAEC414031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E72D-B856-4A4B-9263-06789AA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94B9-233A-41DD-BE1B-FAAEC414031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E72D-B856-4A4B-9263-06789AA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6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94B9-233A-41DD-BE1B-FAAEC414031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E72D-B856-4A4B-9263-06789AA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7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94B9-233A-41DD-BE1B-FAAEC414031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E72D-B856-4A4B-9263-06789AA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25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94B9-233A-41DD-BE1B-FAAEC414031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E72D-B856-4A4B-9263-06789AA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2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594B9-233A-41DD-BE1B-FAAEC4140312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5E72D-B856-4A4B-9263-06789AA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0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2000" cy="7315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-fotki.yandex.ru/get/6313/83813999.6eb/0_a2897_bd9278bd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62" y="2209799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1435" y="3602038"/>
            <a:ext cx="3384644" cy="36257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18" y="1347198"/>
            <a:ext cx="3058163" cy="3841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05" y="-14786"/>
            <a:ext cx="3282808" cy="376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3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732193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325" y="719531"/>
            <a:ext cx="7843823" cy="588286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52813"/>
            <a:ext cx="2554975" cy="25336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76" y="4429919"/>
            <a:ext cx="1219200" cy="17716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615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2000" cy="7315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966" y="-14619"/>
            <a:ext cx="3279932" cy="37676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-fotki.yandex.ru/get/6313/83813999.6eb/0_a2897_bd9278bd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62" y="2209799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1435" y="3602038"/>
            <a:ext cx="3384644" cy="36257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806" y="1773239"/>
            <a:ext cx="3101021" cy="23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3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39414 0.2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2000" cy="7315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966" y="0"/>
            <a:ext cx="3279932" cy="37676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-fotki.yandex.ru/get/6313/83813999.6eb/0_a2897_bd9278bd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62" y="2209799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1435" y="3602038"/>
            <a:ext cx="3384644" cy="36257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62" y="1514171"/>
            <a:ext cx="2279909" cy="22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3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3918 -0.1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96" y="-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2000" cy="7315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966" y="0"/>
            <a:ext cx="3279932" cy="37676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-fotki.yandex.ru/get/6313/83813999.6eb/0_a2897_bd9278bd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62" y="2209799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1435" y="3602038"/>
            <a:ext cx="3384644" cy="3625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85" y="1027137"/>
            <a:ext cx="3499277" cy="307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6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36354 0.3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2000" cy="7315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435" y="0"/>
            <a:ext cx="3279932" cy="3767655"/>
          </a:xfrm>
          <a:prstGeom prst="rect">
            <a:avLst/>
          </a:prstGeom>
        </p:spPr>
      </p:pic>
      <p:pic>
        <p:nvPicPr>
          <p:cNvPr id="1026" name="Picture 2" descr="http://img-fotki.yandex.ru/get/6313/83813999.6eb/0_a2897_bd9278bd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62" y="2209799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1435" y="3602038"/>
            <a:ext cx="3384644" cy="36257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" t="9751" r="11332" b="12438"/>
          <a:stretch/>
        </p:blipFill>
        <p:spPr>
          <a:xfrm>
            <a:off x="5228153" y="1361945"/>
            <a:ext cx="2619309" cy="254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2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3556 0.36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2000" cy="7315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435" y="0"/>
            <a:ext cx="3279932" cy="3767655"/>
          </a:xfrm>
          <a:prstGeom prst="rect">
            <a:avLst/>
          </a:prstGeom>
        </p:spPr>
      </p:pic>
      <p:pic>
        <p:nvPicPr>
          <p:cNvPr id="1026" name="Picture 2" descr="http://img-fotki.yandex.ru/get/6313/83813999.6eb/0_a2897_bd9278bd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62" y="2209799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1435" y="3602038"/>
            <a:ext cx="3384644" cy="36257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24" y="527712"/>
            <a:ext cx="2329043" cy="33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2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37825 -0.0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19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2000" cy="7315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435" y="0"/>
            <a:ext cx="3279932" cy="3767655"/>
          </a:xfrm>
          <a:prstGeom prst="rect">
            <a:avLst/>
          </a:prstGeom>
        </p:spPr>
      </p:pic>
      <p:pic>
        <p:nvPicPr>
          <p:cNvPr id="1026" name="Picture 2" descr="http://img-fotki.yandex.ru/get/6313/83813999.6eb/0_a2897_bd9278bd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62" y="2209799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1435" y="3602038"/>
            <a:ext cx="3384644" cy="36257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06" y="595603"/>
            <a:ext cx="2829426" cy="28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4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38203 0.472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2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2000" cy="7315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435" y="0"/>
            <a:ext cx="3279932" cy="3767655"/>
          </a:xfrm>
          <a:prstGeom prst="rect">
            <a:avLst/>
          </a:prstGeom>
        </p:spPr>
      </p:pic>
      <p:pic>
        <p:nvPicPr>
          <p:cNvPr id="1026" name="Picture 2" descr="http://img-fotki.yandex.ru/get/6313/83813999.6eb/0_a2897_bd9278bd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62" y="2209799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1435" y="3602038"/>
            <a:ext cx="3384644" cy="36257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54" y="1541720"/>
            <a:ext cx="3596230" cy="253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4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3362 -0.17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2000" cy="7315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435" y="0"/>
            <a:ext cx="3279932" cy="3767655"/>
          </a:xfrm>
          <a:prstGeom prst="rect">
            <a:avLst/>
          </a:prstGeom>
        </p:spPr>
      </p:pic>
      <p:pic>
        <p:nvPicPr>
          <p:cNvPr id="1026" name="Picture 2" descr="http://img-fotki.yandex.ru/get/6313/83813999.6eb/0_a2897_bd9278bd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62" y="2209799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1435" y="3602038"/>
            <a:ext cx="3384644" cy="36257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16" y="839015"/>
            <a:ext cx="3219876" cy="24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6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9843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2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username</dc:creator>
  <cp:lastModifiedBy>username</cp:lastModifiedBy>
  <cp:revision>8</cp:revision>
  <dcterms:created xsi:type="dcterms:W3CDTF">2016-02-07T14:29:29Z</dcterms:created>
  <dcterms:modified xsi:type="dcterms:W3CDTF">2016-02-07T19:16:20Z</dcterms:modified>
</cp:coreProperties>
</file>