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67" r:id="rId8"/>
    <p:sldId id="271" r:id="rId9"/>
    <p:sldId id="262" r:id="rId10"/>
    <p:sldId id="272" r:id="rId11"/>
    <p:sldId id="270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eepslide.com/f/p/7/4/9/34749/data/img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Музыкально-оздоровительная работа в детском саду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МДОУ «Ветерок» №26 ЯМР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Музыкальный руководитель: Городецкая Е.Н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Пальчиковые игры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игры позволяют разминать, массировать пальчики и ладошки, благоприятно воздействуют на все внутренние органы.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Пользователь\Desktop\Новая папка\DSCN5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43137"/>
            <a:ext cx="5429288" cy="397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32258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Речевые игры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Использование речевых игр на музыкальных занятиях эффективно влияет на развитие эмоциональной выразительности речи детей, двигательной активности.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Пользователь\Desktop\Новая папка\DSCN50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0"/>
            <a:ext cx="65008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29400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Музыкотерапия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Слушание правильно подобранной музыки  повышает иммунитет детей, снимает напряжение и раздражительность, головную и мышечную боль, восстанавливает спокойное дыхание.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5028.JPG"/>
          <p:cNvPicPr>
            <a:picLocks noChangeAspect="1"/>
          </p:cNvPicPr>
          <p:nvPr/>
        </p:nvPicPr>
        <p:blipFill>
          <a:blip r:embed="rId3" cstate="print"/>
          <a:srcRect l="7031" t="34375" r="6250"/>
          <a:stretch>
            <a:fillRect/>
          </a:stretch>
        </p:blipFill>
        <p:spPr>
          <a:xfrm>
            <a:off x="1928794" y="2786058"/>
            <a:ext cx="6922677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7043758" cy="49403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Результаты внедрения здоровьсберегающих технологий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Сделана картотека пальчиковых игр, лагоритмических </a:t>
            </a:r>
            <a:br>
              <a:rPr lang="ru-RU" sz="2400" dirty="0" smtClean="0"/>
            </a:br>
            <a:r>
              <a:rPr lang="ru-RU" sz="2400" dirty="0" smtClean="0"/>
              <a:t>    упражнений, дыхательной и артикуляционной гимнастики, валеологических песенок- распевок, самомассажа.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Систематизирована работа по применению здоровьсберегающих технологий в различных видах музыкальной деятельности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за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психического и физического здоровья детей, выявление и развитие музыкальных и творческих способностей.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Развивать музыкальные способности используя здоровьесберегающие технологии.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Создавать условия, обеспечивающие  эмоциональное благополучие каждого ребенка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Формировать привычки к здоровому образу жизни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857488" y="2285992"/>
            <a:ext cx="328614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Музыкально-</a:t>
            </a:r>
            <a:br>
              <a:rPr lang="ru-RU" sz="1600" b="1" dirty="0" smtClean="0">
                <a:solidFill>
                  <a:srgbClr val="FFC000"/>
                </a:solidFill>
              </a:rPr>
            </a:br>
            <a:r>
              <a:rPr lang="ru-RU" sz="1600" b="1" dirty="0" smtClean="0">
                <a:solidFill>
                  <a:srgbClr val="FFC000"/>
                </a:solidFill>
              </a:rPr>
              <a:t>оздоровительная</a:t>
            </a:r>
            <a:br>
              <a:rPr lang="ru-RU" sz="1600" b="1" dirty="0" smtClean="0">
                <a:solidFill>
                  <a:srgbClr val="FFC000"/>
                </a:solidFill>
              </a:rPr>
            </a:br>
            <a:r>
              <a:rPr lang="ru-RU" sz="1600" b="1" dirty="0" smtClean="0">
                <a:solidFill>
                  <a:srgbClr val="FFC000"/>
                </a:solidFill>
              </a:rPr>
              <a:t>работа</a:t>
            </a:r>
            <a:endParaRPr lang="ru-RU" sz="1600" b="1" dirty="0">
              <a:solidFill>
                <a:srgbClr val="FFC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4250529" y="18930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2357422" y="2071678"/>
            <a:ext cx="1728806" cy="942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14282" y="1071546"/>
            <a:ext cx="2500330" cy="1414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Игровой массаж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751389" y="432118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571736" y="357187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000760" y="228599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00760" y="357187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286116" y="214290"/>
            <a:ext cx="2643206" cy="15001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Пальчиковые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43636" y="357166"/>
            <a:ext cx="2643206" cy="1485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Дыхательная гимнастика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868" y="4857760"/>
            <a:ext cx="3143272" cy="135732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Артикуляционная гимнастика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3714752"/>
            <a:ext cx="2643206" cy="127159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музыкотерапия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286512" y="307181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0" y="3357562"/>
            <a:ext cx="271461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Валеологические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песенки-распевки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58082" y="6000768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57950" y="2285992"/>
            <a:ext cx="2786050" cy="1285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Оздоровительные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фонопедические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464711" y="4107661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28596" y="4929198"/>
            <a:ext cx="2857520" cy="12144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Речевые игры</a:t>
            </a:r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72428" cy="32861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Валеологические песенки-распевки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С них начинаются все музыкальные занятия.</a:t>
            </a:r>
            <a:br>
              <a:rPr lang="ru-RU" sz="2400" dirty="0" smtClean="0"/>
            </a:br>
            <a:r>
              <a:rPr lang="ru-RU" sz="2400" dirty="0" smtClean="0"/>
              <a:t>Несложные, добрые тексты и мелодия, состоящая из звуков мажорной гаммы, поднимают настроение, задают позитивный тон к восприятию окружающего мира, улучшают эмоциональный климат на занятии, подготавливают голос к пению.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5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928934"/>
            <a:ext cx="4643470" cy="34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215106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Дыхательная гимнастика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Дыхательная гимнастика положительно влияет на обменные процессы, играющие важную роль в кровоснобжениие, способствует восстановлению нервной системы, восстанавливает нарушенное  носовое дыхание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5013.JPG"/>
          <p:cNvPicPr>
            <a:picLocks noChangeAspect="1"/>
          </p:cNvPicPr>
          <p:nvPr/>
        </p:nvPicPr>
        <p:blipFill>
          <a:blip r:embed="rId3" cstate="print"/>
          <a:srcRect t="35417"/>
          <a:stretch>
            <a:fillRect/>
          </a:stretch>
        </p:blipFill>
        <p:spPr>
          <a:xfrm>
            <a:off x="714348" y="2643182"/>
            <a:ext cx="8215338" cy="397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6215106" cy="60007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Артикуляционная гимнастика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Основная цель артикуляционной гимнастики-выработка качественных, полноценных движений органов артикуляции. Упражнения способствуют тренировке мышц речевого аппарата.  В результате этой работы повышаются показатели уровня развития речи, певческих навыков, улучшаются музыкальная память, внимание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31543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Оздоровительные и фонопедические упражнения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Проводятся   для укрепления хрупких голосовых связок детей</a:t>
            </a:r>
            <a:br>
              <a:rPr lang="ru-RU" sz="2400" dirty="0" smtClean="0"/>
            </a:br>
            <a:r>
              <a:rPr lang="ru-RU" sz="2400" dirty="0" smtClean="0"/>
              <a:t>подготовки их к пению, профилактики заболеваний верхних дыхательных путей.</a:t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N5029.JPG"/>
          <p:cNvPicPr>
            <a:picLocks noChangeAspect="1"/>
          </p:cNvPicPr>
          <p:nvPr/>
        </p:nvPicPr>
        <p:blipFill>
          <a:blip r:embed="rId3" cstate="print"/>
          <a:srcRect t="19697"/>
          <a:stretch>
            <a:fillRect/>
          </a:stretch>
        </p:blipFill>
        <p:spPr>
          <a:xfrm>
            <a:off x="2571736" y="2857496"/>
            <a:ext cx="6286512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opwebdesigncambridge.com/wp-content/uploads/2014/09/powerpoint-backgroundsbeautiful-love-winter-heart-powerpoint-backgrounds-backgrounds-njnpevw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55118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Игровой массаж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Использование игрового массажа повышает защитный свойства верхних дыхательных путей и всего организма.</a:t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Пользователь\Desktop\Новая папка\DSCN5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4" y="3643314"/>
            <a:ext cx="62373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</TotalTime>
  <Words>57</Words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Музыкально-оздоровительная работа в детском саду</vt:lpstr>
      <vt:lpstr> Цель:   Укрепление психического и физического здоровья детей, выявление и развитие музыкальных и творческих способностей.  </vt:lpstr>
      <vt:lpstr>Задачи:    Развивать музыкальные способности используя здоровьесберегающие технологии.  Создавать условия, обеспечивающие  эмоциональное благополучие каждого ребенка  Формировать привычки к здоровому образу жизни   </vt:lpstr>
      <vt:lpstr>Музыкально- оздоровительная работа</vt:lpstr>
      <vt:lpstr>   Валеологические песенки-распевки С них начинаются все музыкальные занятия. Несложные, добрые тексты и мелодия, состоящая из звуков мажорной гаммы, поднимают настроение, задают позитивный тон к восприятию окружающего мира, улучшают эмоциональный климат на занятии, подготавливают голос к пению.    </vt:lpstr>
      <vt:lpstr>Дыхательная гимнастика Дыхательная гимнастика положительно влияет на обменные процессы, играющие важную роль в кровоснобжениие, способствует восстановлению нервной системы, восстанавливает нарушенное  носовое дыхание   </vt:lpstr>
      <vt:lpstr>Артикуляционная гимнастика  Основная цель артикуляционной гимнастики-выработка качественных, полноценных движений органов артикуляции. Упражнения способствуют тренировке мышц речевого аппарата.  В результате этой работы повышаются показатели уровня развития речи, певческих навыков, улучшаются музыкальная память, внимание   </vt:lpstr>
      <vt:lpstr>Оздоровительные и фонопедические упражнения Проводятся   для укрепления хрупких голосовых связок детей подготовки их к пению, профилактики заболеваний верхних дыхательных путей. </vt:lpstr>
      <vt:lpstr>Игровой массаж Использование игрового массажа повышает защитный свойства верхних дыхательных путей и всего организма. </vt:lpstr>
      <vt:lpstr>Пальчиковые игры игры позволяют разминать, массировать пальчики и ладошки, благоприятно воздействуют на все внутренние органы.</vt:lpstr>
      <vt:lpstr>Речевые игры Использование речевых игр на музыкальных занятиях эффективно влияет на развитие эмоциональной выразительности речи детей, двигательной активности.  </vt:lpstr>
      <vt:lpstr>Музыкотерапия Слушание правильно подобранной музыки  повышает иммунитет детей, снимает напряжение и раздражительность, головную и мышечную боль, восстанавливает спокойное дыхание.</vt:lpstr>
      <vt:lpstr>Результаты внедрения здоровьсберегающих технологий  Сделана картотека пальчиковых игр, лагоритмических      упражнений, дыхательной и артикуляционной гимнастики, валеологических песенок- распевок, самомассажа.  Систематизирована работа по применению здоровьсберегающих технологий в различных видах музыкальной деятельности 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Музыкально-оздоровительная работа в детском саду</dc:title>
  <dc:creator>Пользователь</dc:creator>
  <cp:lastModifiedBy>Пользователь</cp:lastModifiedBy>
  <cp:revision>40</cp:revision>
  <dcterms:created xsi:type="dcterms:W3CDTF">2016-03-10T17:44:41Z</dcterms:created>
  <dcterms:modified xsi:type="dcterms:W3CDTF">2016-03-14T13:51:02Z</dcterms:modified>
</cp:coreProperties>
</file>