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3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5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7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7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05AF-7833-4BE8-926E-6F7272EFE33C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BB13-D70F-4A17-83A2-DCD60286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9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3722" y="1930105"/>
            <a:ext cx="7744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Экологический праздник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«Мы друзья природы»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663"/>
            <a:ext cx="4740323" cy="35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9" r="8756"/>
          <a:stretch/>
        </p:blipFill>
        <p:spPr>
          <a:xfrm>
            <a:off x="5234822" y="2511189"/>
            <a:ext cx="6816151" cy="414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9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r="1293"/>
          <a:stretch/>
        </p:blipFill>
        <p:spPr>
          <a:xfrm>
            <a:off x="1583140" y="832512"/>
            <a:ext cx="9025719" cy="575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24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063"/>
          <a:stretch/>
        </p:blipFill>
        <p:spPr>
          <a:xfrm rot="5400000">
            <a:off x="561737" y="379200"/>
            <a:ext cx="5692448" cy="497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5250" y="1473190"/>
            <a:ext cx="5976964" cy="448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6" r="2338"/>
          <a:stretch/>
        </p:blipFill>
        <p:spPr>
          <a:xfrm>
            <a:off x="909850" y="382137"/>
            <a:ext cx="10636156" cy="629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038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username</cp:lastModifiedBy>
  <cp:revision>1</cp:revision>
  <dcterms:created xsi:type="dcterms:W3CDTF">2017-08-23T06:08:53Z</dcterms:created>
  <dcterms:modified xsi:type="dcterms:W3CDTF">2017-08-23T06:14:44Z</dcterms:modified>
</cp:coreProperties>
</file>