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63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0937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2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8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3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365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5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8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4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8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CE0C3C4-4349-441E-9D0B-709B5DAD345F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1F59695-588C-470B-8B61-82F8EE18E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291229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Домашние задания, правила выполнения.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1872" y="4708478"/>
            <a:ext cx="9738224" cy="1783762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FFFF">
                    <a:lumMod val="75000"/>
                  </a:srgbClr>
                </a:solidFill>
              </a:rPr>
              <a:t>МДОУ №26 «Ветерок» </a:t>
            </a:r>
            <a:r>
              <a:rPr lang="ru-RU" dirty="0" smtClean="0">
                <a:solidFill>
                  <a:srgbClr val="FFFFFF">
                    <a:lumMod val="75000"/>
                  </a:srgbClr>
                </a:solidFill>
              </a:rPr>
              <a:t>ЯМР</a:t>
            </a:r>
            <a:endParaRPr lang="ru-RU" dirty="0" smtClean="0"/>
          </a:p>
          <a:p>
            <a:pPr algn="r"/>
            <a:r>
              <a:rPr lang="ru-RU" dirty="0" smtClean="0"/>
              <a:t>Учитель-логопед Баскова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8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задание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68" y="1187354"/>
            <a:ext cx="10721453" cy="5670645"/>
          </a:xfrm>
        </p:spPr>
        <p:txBody>
          <a:bodyPr>
            <a:noAutofit/>
          </a:bodyPr>
          <a:lstStyle/>
          <a:p>
            <a:pPr lvl="0" indent="571500" algn="just">
              <a:lnSpc>
                <a:spcPct val="107000"/>
              </a:lnSpc>
            </a:pPr>
            <a:endParaRPr lang="ru-RU" sz="2000" dirty="0" smtClean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5780" lvl="0" indent="-342900" algn="just">
              <a:lnSpc>
                <a:spcPct val="107000"/>
              </a:lnSpc>
            </a:pPr>
            <a:r>
              <a:rPr lang="ru-RU" sz="20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Домашние </a:t>
            </a:r>
            <a:r>
              <a:rPr lang="ru-RU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выполняются не в один приём. А разбиваются на </a:t>
            </a:r>
            <a:r>
              <a:rPr lang="ru-RU" sz="20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по10 </a:t>
            </a:r>
            <a:r>
              <a:rPr lang="ru-RU" sz="20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минут работы). </a:t>
            </a:r>
          </a:p>
          <a:p>
            <a:pPr marL="525780" lvl="0" indent="-342900" algn="just">
              <a:lnSpc>
                <a:spcPct val="107000"/>
              </a:lnSpc>
            </a:pPr>
            <a:endParaRPr lang="ru-RU" sz="20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525780" lvl="0" indent="-342900" algn="just">
              <a:lnSpc>
                <a:spcPct val="107000"/>
              </a:lnSpc>
            </a:pPr>
            <a:r>
              <a:rPr lang="ru-RU" sz="2000" dirty="0" smtClean="0"/>
              <a:t>Не рекомендуем выполнять задания в воскресенье вечером перед сном. Большую пользу принесёт выполнение задания небольшими порциями (по 2 упражнения).</a:t>
            </a:r>
          </a:p>
          <a:p>
            <a:pPr marL="525780" lvl="0" indent="-342900" algn="just">
              <a:lnSpc>
                <a:spcPct val="107000"/>
              </a:lnSpc>
            </a:pPr>
            <a:endParaRPr lang="ru-RU" sz="2000" dirty="0" smtClean="0">
              <a:effectLst/>
              <a:ea typeface="Times New Roman" panose="02020603050405020304" pitchFamily="18" charset="0"/>
            </a:endParaRPr>
          </a:p>
          <a:p>
            <a:pPr marL="525780" lvl="0" indent="-342900" algn="just">
              <a:lnSpc>
                <a:spcPct val="107000"/>
              </a:lnSpc>
            </a:pPr>
            <a:r>
              <a:rPr lang="ru-RU" sz="2000" dirty="0" smtClean="0">
                <a:effectLst/>
                <a:ea typeface="Times New Roman" panose="02020603050405020304" pitchFamily="18" charset="0"/>
              </a:rPr>
              <a:t>Артикуляционная гимнастика выполняется ежедневно до 2-3-х раз в день. </a:t>
            </a:r>
          </a:p>
          <a:p>
            <a:pPr marL="525780" lvl="0" indent="-342900" algn="just">
              <a:lnSpc>
                <a:spcPct val="107000"/>
              </a:lnSpc>
            </a:pPr>
            <a:endParaRPr lang="ru-RU" sz="2000" dirty="0">
              <a:ea typeface="Times New Roman" panose="02020603050405020304" pitchFamily="18" charset="0"/>
            </a:endParaRPr>
          </a:p>
          <a:p>
            <a:pPr marL="525780" lvl="0" indent="-342900" algn="just">
              <a:lnSpc>
                <a:spcPct val="107000"/>
              </a:lnSpc>
            </a:pPr>
            <a:r>
              <a:rPr lang="ru-RU" sz="2000" dirty="0" smtClean="0">
                <a:ea typeface="Times New Roman" panose="02020603050405020304" pitchFamily="18" charset="0"/>
              </a:rPr>
              <a:t>В</a:t>
            </a:r>
            <a:r>
              <a:rPr lang="ru-RU" sz="2000" dirty="0" smtClean="0">
                <a:effectLst/>
                <a:ea typeface="Times New Roman" panose="02020603050405020304" pitchFamily="18" charset="0"/>
              </a:rPr>
              <a:t>се задания прочитываются взрослыми для ребёнка вслух. </a:t>
            </a:r>
            <a:r>
              <a:rPr lang="ru-RU" sz="2000" dirty="0">
                <a:ea typeface="Times New Roman" panose="02020603050405020304" pitchFamily="18" charset="0"/>
              </a:rPr>
              <a:t>В</a:t>
            </a:r>
            <a:r>
              <a:rPr lang="ru-RU" sz="2000" dirty="0" smtClean="0">
                <a:effectLst/>
                <a:ea typeface="Times New Roman" panose="02020603050405020304" pitchFamily="18" charset="0"/>
              </a:rPr>
              <a:t>зрослый вписывает ответ ребенка, не корректируя его.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34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370" y="109182"/>
            <a:ext cx="10515600" cy="653727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(правила занятий с ребёнком дома)</a:t>
            </a:r>
            <a:endParaRPr lang="ru-RU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1-заниматься с ребёнком дома ежедневно.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2-занятия проводить в спокойной доброжелательной обстановке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3-время проведения занятий 10 минут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4-хвалите ребёнка за каждое, даже небольшое достижение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5-артикуляционные упражнения выполнять перед зеркалом, чтобы ребёнок мог себя контролировать.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6-все задания (кроме графических) выполняются устно, а взрослый вписывает ответ ребёнка.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7-графические задания ребёнок выполняет самостоятельно под обязательным наблюдением взрослого.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27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158" y="515"/>
            <a:ext cx="10515600" cy="1325563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Артикуляционная гимнастика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09" y="2641476"/>
            <a:ext cx="5801784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5" y="1225882"/>
            <a:ext cx="6096000" cy="2495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75" y="1326078"/>
            <a:ext cx="6014114" cy="293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39" y="151466"/>
            <a:ext cx="7058302" cy="39565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2" y="2667000"/>
            <a:ext cx="617333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4549" cy="5718412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597" y="2593075"/>
            <a:ext cx="4293357" cy="4264925"/>
          </a:xfrm>
        </p:spPr>
      </p:pic>
    </p:spTree>
    <p:extLst>
      <p:ext uri="{BB962C8B-B14F-4D97-AF65-F5344CB8AC3E}">
        <p14:creationId xmlns:p14="http://schemas.microsoft.com/office/powerpoint/2010/main" val="8808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86</TotalTime>
  <Words>155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Wingdings 2</vt:lpstr>
      <vt:lpstr>View</vt:lpstr>
      <vt:lpstr>Домашние задания, правила выполнения. </vt:lpstr>
      <vt:lpstr> Домашнее задание  </vt:lpstr>
      <vt:lpstr>Презентация PowerPoint</vt:lpstr>
      <vt:lpstr>Артикуляционная гимнастика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12</cp:revision>
  <dcterms:created xsi:type="dcterms:W3CDTF">2019-10-25T10:02:13Z</dcterms:created>
  <dcterms:modified xsi:type="dcterms:W3CDTF">2019-11-21T08:51:09Z</dcterms:modified>
</cp:coreProperties>
</file>